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3"/>
  </p:notesMasterIdLst>
  <p:sldIdLst>
    <p:sldId id="260" r:id="rId2"/>
    <p:sldId id="261" r:id="rId3"/>
    <p:sldId id="262" r:id="rId4"/>
    <p:sldId id="264" r:id="rId5"/>
    <p:sldId id="263" r:id="rId6"/>
    <p:sldId id="267" r:id="rId7"/>
    <p:sldId id="265" r:id="rId8"/>
    <p:sldId id="266" r:id="rId9"/>
    <p:sldId id="268" r:id="rId10"/>
    <p:sldId id="269" r:id="rId11"/>
    <p:sldId id="270" r:id="rId12"/>
    <p:sldId id="271" r:id="rId13"/>
    <p:sldId id="279" r:id="rId14"/>
    <p:sldId id="273" r:id="rId15"/>
    <p:sldId id="256" r:id="rId16"/>
    <p:sldId id="280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2" autoAdjust="0"/>
    <p:restoredTop sz="81481" autoAdjust="0"/>
  </p:normalViewPr>
  <p:slideViewPr>
    <p:cSldViewPr snapToGrid="0">
      <p:cViewPr varScale="1">
        <p:scale>
          <a:sx n="56" d="100"/>
          <a:sy n="56" d="100"/>
        </p:scale>
        <p:origin x="136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n-B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EC92B-F5E8-44FB-B549-3EB59698510A}" type="datetimeFigureOut">
              <a:rPr lang="bn-BD" smtClean="0"/>
              <a:t>11-06-41</a:t>
            </a:fld>
            <a:endParaRPr lang="bn-B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n-B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n-B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092A9-58F9-4036-841C-60D87E55B274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418606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092A9-58F9-4036-841C-60D87E55B274}" type="slidenum">
              <a:rPr lang="bn-BD" smtClean="0"/>
              <a:t>1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4066928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092A9-58F9-4036-841C-60D87E55B274}" type="slidenum">
              <a:rPr lang="bn-BD" smtClean="0"/>
              <a:t>18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4227632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092A9-58F9-4036-841C-60D87E55B274}" type="slidenum">
              <a:rPr lang="bn-BD" smtClean="0"/>
              <a:t>19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180241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092A9-58F9-4036-841C-60D87E55B274}" type="slidenum">
              <a:rPr lang="bn-BD" smtClean="0"/>
              <a:t>21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4167458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092A9-58F9-4036-841C-60D87E55B274}" type="slidenum">
              <a:rPr lang="bn-BD" smtClean="0"/>
              <a:t>2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656509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092A9-58F9-4036-841C-60D87E55B274}" type="slidenum">
              <a:rPr lang="bn-BD" smtClean="0"/>
              <a:t>3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333994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092A9-58F9-4036-841C-60D87E55B274}" type="slidenum">
              <a:rPr lang="bn-BD" smtClean="0"/>
              <a:t>4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454791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092A9-58F9-4036-841C-60D87E55B274}" type="slidenum">
              <a:rPr lang="bn-BD" smtClean="0"/>
              <a:t>5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566189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092A9-58F9-4036-841C-60D87E55B274}" type="slidenum">
              <a:rPr lang="bn-BD" smtClean="0"/>
              <a:t>8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609328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092A9-58F9-4036-841C-60D87E55B274}" type="slidenum">
              <a:rPr lang="bn-BD" smtClean="0"/>
              <a:t>12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830082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092A9-58F9-4036-841C-60D87E55B274}" type="slidenum">
              <a:rPr lang="bn-BD" smtClean="0"/>
              <a:t>14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143468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092A9-58F9-4036-841C-60D87E55B274}" type="slidenum">
              <a:rPr lang="bn-BD" smtClean="0"/>
              <a:t>16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3931942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n-B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A202-043D-4082-B28A-993641A565CB}" type="datetimeFigureOut">
              <a:rPr lang="bn-BD" smtClean="0"/>
              <a:t>11-06-41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17FB-40CB-4C78-A2FA-3A57FB794581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85312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A202-043D-4082-B28A-993641A565CB}" type="datetimeFigureOut">
              <a:rPr lang="bn-BD" smtClean="0"/>
              <a:t>11-06-41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17FB-40CB-4C78-A2FA-3A57FB794581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330702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A202-043D-4082-B28A-993641A565CB}" type="datetimeFigureOut">
              <a:rPr lang="bn-BD" smtClean="0"/>
              <a:t>11-06-41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17FB-40CB-4C78-A2FA-3A57FB794581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401542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A202-043D-4082-B28A-993641A565CB}" type="datetimeFigureOut">
              <a:rPr lang="bn-BD" smtClean="0"/>
              <a:t>11-06-41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17FB-40CB-4C78-A2FA-3A57FB794581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65316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A202-043D-4082-B28A-993641A565CB}" type="datetimeFigureOut">
              <a:rPr lang="bn-BD" smtClean="0"/>
              <a:t>11-06-41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17FB-40CB-4C78-A2FA-3A57FB794581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76388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A202-043D-4082-B28A-993641A565CB}" type="datetimeFigureOut">
              <a:rPr lang="bn-BD" smtClean="0"/>
              <a:t>11-06-41</a:t>
            </a:fld>
            <a:endParaRPr lang="bn-B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17FB-40CB-4C78-A2FA-3A57FB794581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82634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A202-043D-4082-B28A-993641A565CB}" type="datetimeFigureOut">
              <a:rPr lang="bn-BD" smtClean="0"/>
              <a:t>11-06-41</a:t>
            </a:fld>
            <a:endParaRPr lang="bn-B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17FB-40CB-4C78-A2FA-3A57FB794581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19888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A202-043D-4082-B28A-993641A565CB}" type="datetimeFigureOut">
              <a:rPr lang="bn-BD" smtClean="0"/>
              <a:t>11-06-41</a:t>
            </a:fld>
            <a:endParaRPr lang="bn-B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17FB-40CB-4C78-A2FA-3A57FB794581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356479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A202-043D-4082-B28A-993641A565CB}" type="datetimeFigureOut">
              <a:rPr lang="bn-BD" smtClean="0"/>
              <a:t>11-06-41</a:t>
            </a:fld>
            <a:endParaRPr lang="bn-B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17FB-40CB-4C78-A2FA-3A57FB794581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316203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A202-043D-4082-B28A-993641A565CB}" type="datetimeFigureOut">
              <a:rPr lang="bn-BD" smtClean="0"/>
              <a:t>11-06-41</a:t>
            </a:fld>
            <a:endParaRPr lang="bn-B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17FB-40CB-4C78-A2FA-3A57FB794581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13990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n-B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A202-043D-4082-B28A-993641A565CB}" type="datetimeFigureOut">
              <a:rPr lang="bn-BD" smtClean="0"/>
              <a:t>11-06-41</a:t>
            </a:fld>
            <a:endParaRPr lang="bn-B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17FB-40CB-4C78-A2FA-3A57FB794581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84301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1A202-043D-4082-B28A-993641A565CB}" type="datetimeFigureOut">
              <a:rPr lang="bn-BD" smtClean="0"/>
              <a:t>11-06-41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017FB-40CB-4C78-A2FA-3A57FB794581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37430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15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g"/><Relationship Id="rId4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16.jp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2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280" y="568888"/>
            <a:ext cx="6414868" cy="404731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410466" y="5149674"/>
            <a:ext cx="6668086" cy="1200329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/>
              <a:t>স্বাগতম</a:t>
            </a:r>
            <a:r>
              <a:rPr lang="bn-BD" dirty="0" smtClean="0"/>
              <a:t> </a:t>
            </a:r>
            <a:endParaRPr lang="bn-BD" dirty="0"/>
          </a:p>
        </p:txBody>
      </p:sp>
    </p:spTree>
    <p:extLst>
      <p:ext uri="{BB962C8B-B14F-4D97-AF65-F5344CB8AC3E}">
        <p14:creationId xmlns:p14="http://schemas.microsoft.com/office/powerpoint/2010/main" val="139845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2491356" y="375728"/>
            <a:ext cx="6350000" cy="2133600"/>
          </a:xfrm>
          <a:prstGeom prst="flowChartPunchedTap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4" name="TextBox 3"/>
          <p:cNvSpPr txBox="1"/>
          <p:nvPr/>
        </p:nvSpPr>
        <p:spPr>
          <a:xfrm>
            <a:off x="3370532" y="1104181"/>
            <a:ext cx="4838700" cy="769441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শিক্ষকের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92191" y="3187700"/>
            <a:ext cx="3837077" cy="769441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২-৩ বার  </a:t>
            </a:r>
          </a:p>
        </p:txBody>
      </p:sp>
    </p:spTree>
    <p:extLst>
      <p:ext uri="{BB962C8B-B14F-4D97-AF65-F5344CB8AC3E}">
        <p14:creationId xmlns:p14="http://schemas.microsoft.com/office/powerpoint/2010/main" val="317163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1700" y="901700"/>
            <a:ext cx="8458200" cy="238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3" name="TextBox 2"/>
          <p:cNvSpPr txBox="1"/>
          <p:nvPr/>
        </p:nvSpPr>
        <p:spPr>
          <a:xfrm>
            <a:off x="2781300" y="1663700"/>
            <a:ext cx="6959600" cy="769441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পাঠ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13100" y="4025900"/>
            <a:ext cx="7086600" cy="769441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 কয়েক মিনিট নীরবে পড়বে ।  </a:t>
            </a:r>
          </a:p>
        </p:txBody>
      </p:sp>
    </p:spTree>
    <p:extLst>
      <p:ext uri="{BB962C8B-B14F-4D97-AF65-F5344CB8AC3E}">
        <p14:creationId xmlns:p14="http://schemas.microsoft.com/office/powerpoint/2010/main" val="221193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170" y="193955"/>
            <a:ext cx="5365900" cy="277269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502572" y="3129322"/>
            <a:ext cx="9906000" cy="787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শীতকালে পিঠাপুলি খাওয়ার ধুম পড়ে যায় ।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1991" y="6347352"/>
            <a:ext cx="6303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সময় ঘরে ঘরে নতুন ধান ।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88" y="138022"/>
            <a:ext cx="5632419" cy="29847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563" y="3813155"/>
            <a:ext cx="5437702" cy="261714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lgDashDot"/>
          </a:ln>
        </p:spPr>
      </p:pic>
    </p:spTree>
    <p:extLst>
      <p:ext uri="{BB962C8B-B14F-4D97-AF65-F5344CB8AC3E}">
        <p14:creationId xmlns:p14="http://schemas.microsoft.com/office/powerpoint/2010/main" val="274156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022" y="0"/>
            <a:ext cx="5334000" cy="2949678"/>
          </a:xfrm>
          <a:prstGeom prst="rect">
            <a:avLst/>
          </a:prstGeom>
          <a:ln>
            <a:solidFill>
              <a:schemeClr val="tx1"/>
            </a:solidFill>
            <a:prstDash val="lgDashDot"/>
          </a:ln>
        </p:spPr>
      </p:pic>
      <p:sp>
        <p:nvSpPr>
          <p:cNvPr id="3" name="TextBox 2"/>
          <p:cNvSpPr txBox="1"/>
          <p:nvPr/>
        </p:nvSpPr>
        <p:spPr>
          <a:xfrm>
            <a:off x="1828800" y="3451123"/>
            <a:ext cx="4837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 </a:t>
            </a:r>
            <a:endParaRPr lang="bn-BD" dirty="0"/>
          </a:p>
        </p:txBody>
      </p:sp>
      <p:sp>
        <p:nvSpPr>
          <p:cNvPr id="5" name="TextBox 4"/>
          <p:cNvSpPr txBox="1"/>
          <p:nvPr/>
        </p:nvSpPr>
        <p:spPr>
          <a:xfrm>
            <a:off x="3190104" y="2868978"/>
            <a:ext cx="5334464" cy="646331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ঢেঁকিতে ধান ভানা হয় </a:t>
            </a:r>
            <a:r>
              <a:rPr lang="bn-BD" dirty="0" smtClean="0"/>
              <a:t>।</a:t>
            </a:r>
            <a:endParaRPr lang="bn-BD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038" y="3420464"/>
            <a:ext cx="5210355" cy="27560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30292" y="6327058"/>
            <a:ext cx="8971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ধান ভানার পর সেই চাল গুড়ো করা হয় </a:t>
            </a:r>
            <a:r>
              <a:rPr lang="bn-BD" dirty="0" smtClean="0"/>
              <a:t>।</a:t>
            </a:r>
            <a:endParaRPr lang="bn-BD" dirty="0"/>
          </a:p>
        </p:txBody>
      </p:sp>
    </p:spTree>
    <p:extLst>
      <p:ext uri="{BB962C8B-B14F-4D97-AF65-F5344CB8AC3E}">
        <p14:creationId xmlns:p14="http://schemas.microsoft.com/office/powerpoint/2010/main" val="428455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303" y="140249"/>
            <a:ext cx="5207431" cy="2746829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860683" y="2960371"/>
            <a:ext cx="8824686" cy="76944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 দিয়ে তৈরি হয় নানা ধরনের পিঠা 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080" y="3835298"/>
            <a:ext cx="5200974" cy="245792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393371" y="5863771"/>
            <a:ext cx="457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9978" y="6291860"/>
            <a:ext cx="82876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নানা ধরনের অনুষ্ঠানে পিঠা খাওয়া হয় ।</a:t>
            </a:r>
          </a:p>
        </p:txBody>
      </p:sp>
    </p:spTree>
    <p:extLst>
      <p:ext uri="{BB962C8B-B14F-4D97-AF65-F5344CB8AC3E}">
        <p14:creationId xmlns:p14="http://schemas.microsoft.com/office/powerpoint/2010/main" val="379720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56" y="368650"/>
            <a:ext cx="3822700" cy="27093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175" y="352969"/>
            <a:ext cx="4329641" cy="26754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769" y="437067"/>
            <a:ext cx="3110972" cy="271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6" y="3810735"/>
            <a:ext cx="3086543" cy="21214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959" y="3857223"/>
            <a:ext cx="3425135" cy="20425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809" y="3841275"/>
            <a:ext cx="3847041" cy="222355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624170" y="6088559"/>
            <a:ext cx="89238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এসব পিঠার সুন্দর সুন্দর নাম আছে ।</a:t>
            </a:r>
          </a:p>
        </p:txBody>
      </p:sp>
    </p:spTree>
    <p:extLst>
      <p:ext uri="{BB962C8B-B14F-4D97-AF65-F5344CB8AC3E}">
        <p14:creationId xmlns:p14="http://schemas.microsoft.com/office/powerpoint/2010/main" val="310083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92" y="327804"/>
            <a:ext cx="3188718" cy="24847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7583" y="2950233"/>
            <a:ext cx="3347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খেজুর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পিঠা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648" y="333555"/>
            <a:ext cx="3576368" cy="24959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68484" y="2863970"/>
            <a:ext cx="32952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ভাপা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পিঠা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329" y="376328"/>
            <a:ext cx="4052618" cy="252214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177841" y="3001993"/>
            <a:ext cx="3226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দুধ চিতই পিঠা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04" y="3724814"/>
            <a:ext cx="3665028" cy="222741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flipH="1">
            <a:off x="650558" y="6055744"/>
            <a:ext cx="3541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সেমাই পিঠা 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360" y="3678718"/>
            <a:ext cx="3469436" cy="229076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123426" y="6245525"/>
            <a:ext cx="3726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/>
              <a:t>ছিট পিঠা </a:t>
            </a:r>
            <a:endParaRPr lang="bn-BD" sz="40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585" y="3663351"/>
            <a:ext cx="3577087" cy="232338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367622" y="6176513"/>
            <a:ext cx="3398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বিবি খানা পিঠা</a:t>
            </a:r>
            <a:endParaRPr lang="bn-BD" sz="3600" dirty="0"/>
          </a:p>
        </p:txBody>
      </p:sp>
    </p:spTree>
    <p:extLst>
      <p:ext uri="{BB962C8B-B14F-4D97-AF65-F5344CB8AC3E}">
        <p14:creationId xmlns:p14="http://schemas.microsoft.com/office/powerpoint/2010/main" val="247301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4" grpId="0"/>
      <p:bldP spid="16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387" y="924756"/>
            <a:ext cx="5698067" cy="426508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496050" y="5728607"/>
            <a:ext cx="797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শীতকালে গরম গরম ।পিঠার মজাই আলাদা </a:t>
            </a:r>
          </a:p>
        </p:txBody>
      </p:sp>
    </p:spTree>
    <p:extLst>
      <p:ext uri="{BB962C8B-B14F-4D97-AF65-F5344CB8AC3E}">
        <p14:creationId xmlns:p14="http://schemas.microsoft.com/office/powerpoint/2010/main" val="369319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/>
          <p:cNvSpPr/>
          <p:nvPr/>
        </p:nvSpPr>
        <p:spPr>
          <a:xfrm>
            <a:off x="2509987" y="545690"/>
            <a:ext cx="7399867" cy="2116666"/>
          </a:xfrm>
          <a:prstGeom prst="double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0299" y="1394923"/>
            <a:ext cx="5875867" cy="76944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5040" y="3024357"/>
            <a:ext cx="1276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দলঃ১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81200" y="3268134"/>
            <a:ext cx="40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04532" y="2904866"/>
            <a:ext cx="628450" cy="778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১-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63653" y="2817963"/>
            <a:ext cx="878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পিঠা পুলি খাওয়ার ধুম পড়ে কখন ?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91229" y="3640673"/>
            <a:ext cx="2501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92394" y="3683796"/>
            <a:ext cx="660400" cy="795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57592" y="3665907"/>
            <a:ext cx="56049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 ধান ভানা হয় 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5904" y="4549417"/>
            <a:ext cx="1516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5227" y="4552511"/>
            <a:ext cx="7642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১-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78347" y="4621522"/>
            <a:ext cx="8111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চাল গুড়ো করা হয় কেন 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22098" y="5723467"/>
            <a:ext cx="5520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18913" y="5522505"/>
            <a:ext cx="477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_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60139" y="5755417"/>
            <a:ext cx="5621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 পিঠার নাম লিখ ?  </a:t>
            </a:r>
          </a:p>
        </p:txBody>
      </p:sp>
    </p:spTree>
    <p:extLst>
      <p:ext uri="{BB962C8B-B14F-4D97-AF65-F5344CB8AC3E}">
        <p14:creationId xmlns:p14="http://schemas.microsoft.com/office/powerpoint/2010/main" val="205917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1" grpId="0"/>
      <p:bldP spid="12" grpId="0"/>
      <p:bldP spid="17" grpId="0"/>
      <p:bldP spid="18" grpId="0"/>
      <p:bldP spid="19" grpId="0"/>
      <p:bldP spid="20" grpId="0"/>
      <p:bldP spid="23" grpId="0"/>
      <p:bldP spid="25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685087" y="449451"/>
            <a:ext cx="4433978" cy="1897812"/>
          </a:xfrm>
          <a:prstGeom prst="flowChartAlternateProcess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4" name="TextBox 3"/>
          <p:cNvSpPr txBox="1"/>
          <p:nvPr/>
        </p:nvSpPr>
        <p:spPr>
          <a:xfrm>
            <a:off x="3486534" y="756201"/>
            <a:ext cx="4951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804" y="2225615"/>
            <a:ext cx="116111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ঘরের ভিতরের শব্দ গুলো খালি জায়গায় বসিয়ে বাক্য তৈরি করি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5608" y="3485072"/>
            <a:ext cx="14664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পিঠা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73857" y="3450566"/>
            <a:ext cx="2001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80227" y="4140679"/>
            <a:ext cx="1000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১-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25947" y="4433977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ঢেঁকিতে ----------ভানা হয় ।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0008" y="5434642"/>
            <a:ext cx="724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২-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01660" y="5658928"/>
            <a:ext cx="8591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নানা ধরনের অনুষ্ঠানে ---------- খাওয়া হয় ।</a:t>
            </a:r>
          </a:p>
        </p:txBody>
      </p:sp>
    </p:spTree>
    <p:extLst>
      <p:ext uri="{BB962C8B-B14F-4D97-AF65-F5344CB8AC3E}">
        <p14:creationId xmlns:p14="http://schemas.microsoft.com/office/powerpoint/2010/main" val="144984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3 0.00764 L 0.14297 0.1099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70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3.7037E-7 L 0.47761 0.2988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80" y="1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289262" y="279078"/>
            <a:ext cx="9608234" cy="320743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3" name="TextBox 2"/>
          <p:cNvSpPr txBox="1"/>
          <p:nvPr/>
        </p:nvSpPr>
        <p:spPr>
          <a:xfrm>
            <a:off x="2138289" y="1448972"/>
            <a:ext cx="8088923" cy="1323439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/>
              <a:t>শিক্ষক</a:t>
            </a:r>
            <a:r>
              <a:rPr lang="bn-BD" dirty="0" smtClean="0"/>
              <a:t> 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BD" dirty="0" smtClean="0"/>
              <a:t> </a:t>
            </a:r>
            <a:endParaRPr lang="bn-BD" dirty="0"/>
          </a:p>
        </p:txBody>
      </p:sp>
      <p:sp>
        <p:nvSpPr>
          <p:cNvPr id="7" name="TextBox 6"/>
          <p:cNvSpPr txBox="1"/>
          <p:nvPr/>
        </p:nvSpPr>
        <p:spPr>
          <a:xfrm>
            <a:off x="1294228" y="3590365"/>
            <a:ext cx="82262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শাহানাজ বেগম 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বাকপুর কেরামতিয়া সঃ প্রা বি 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বোদা, পঞ্চগড় </a:t>
            </a:r>
            <a:r>
              <a:rPr lang="bn-BD" sz="3200" dirty="0" smtClean="0"/>
              <a:t>।</a:t>
            </a:r>
            <a:endParaRPr lang="bn-BD" sz="3200" dirty="0"/>
          </a:p>
        </p:txBody>
      </p:sp>
    </p:spTree>
    <p:extLst>
      <p:ext uri="{BB962C8B-B14F-4D97-AF65-F5344CB8AC3E}">
        <p14:creationId xmlns:p14="http://schemas.microsoft.com/office/powerpoint/2010/main" val="207023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>
          <a:xfrm>
            <a:off x="3303639" y="619432"/>
            <a:ext cx="7197213" cy="2182761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3355" y="1401097"/>
            <a:ext cx="6076336" cy="70788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83510" y="3805084"/>
            <a:ext cx="4557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। </a:t>
            </a:r>
            <a:endParaRPr lang="bn-BD" dirty="0"/>
          </a:p>
        </p:txBody>
      </p:sp>
      <p:sp>
        <p:nvSpPr>
          <p:cNvPr id="8" name="Rectangle 7"/>
          <p:cNvSpPr/>
          <p:nvPr/>
        </p:nvSpPr>
        <p:spPr>
          <a:xfrm>
            <a:off x="4096711" y="3127892"/>
            <a:ext cx="4940711" cy="132343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আমার প্রিয় পিঠা সম্পর্কে তিনটি বাক্য লিখি </a:t>
            </a:r>
          </a:p>
        </p:txBody>
      </p:sp>
    </p:spTree>
    <p:extLst>
      <p:ext uri="{BB962C8B-B14F-4D97-AF65-F5344CB8AC3E}">
        <p14:creationId xmlns:p14="http://schemas.microsoft.com/office/powerpoint/2010/main" val="308598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3" y="0"/>
            <a:ext cx="12118258" cy="7093974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4" name="TextBox 3"/>
          <p:cNvSpPr txBox="1"/>
          <p:nvPr/>
        </p:nvSpPr>
        <p:spPr>
          <a:xfrm>
            <a:off x="3878826" y="2389239"/>
            <a:ext cx="54421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/>
              <a:t>ধন্যবাদ</a:t>
            </a:r>
            <a:endParaRPr lang="bn-BD" sz="9600" dirty="0"/>
          </a:p>
        </p:txBody>
      </p:sp>
    </p:spTree>
    <p:extLst>
      <p:ext uri="{BB962C8B-B14F-4D97-AF65-F5344CB8AC3E}">
        <p14:creationId xmlns:p14="http://schemas.microsoft.com/office/powerpoint/2010/main" val="232582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385844" y="248030"/>
            <a:ext cx="8102991" cy="248998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4" name="TextBox 3"/>
          <p:cNvSpPr txBox="1"/>
          <p:nvPr/>
        </p:nvSpPr>
        <p:spPr>
          <a:xfrm>
            <a:off x="3325019" y="1306703"/>
            <a:ext cx="6217920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5194" y="2935435"/>
            <a:ext cx="5814204" cy="34778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শ্রেনীঃ২য় 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দাদির হাতের মজার পিঠা ।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 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৩১/০১/২০২০।</a:t>
            </a:r>
          </a:p>
        </p:txBody>
      </p:sp>
    </p:spTree>
    <p:extLst>
      <p:ext uri="{BB962C8B-B14F-4D97-AF65-F5344CB8AC3E}">
        <p14:creationId xmlns:p14="http://schemas.microsoft.com/office/powerpoint/2010/main" val="345444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3860" y="463598"/>
            <a:ext cx="6313260" cy="1204169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57556" y="2484408"/>
            <a:ext cx="10148226" cy="10961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01930" y="2506278"/>
            <a:ext cx="7999810" cy="3489001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শোনা ;২.২.২ গল্প শুনে বুঝতে পারবে 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বলা; ২.২.৩ ছবি দেখে গল্প বলতে পারবে। 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পড়া ; ২.২.৪ গল্প কথা ও রূপ কথা পড়ে বুজতে পারবে 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লেখা; ২.২.৩ গল্প সম্পর্কে লিখতে পাড়বে। </a:t>
            </a:r>
          </a:p>
        </p:txBody>
      </p:sp>
    </p:spTree>
    <p:extLst>
      <p:ext uri="{BB962C8B-B14F-4D97-AF65-F5344CB8AC3E}">
        <p14:creationId xmlns:p14="http://schemas.microsoft.com/office/powerpoint/2010/main" val="91842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43" y="375456"/>
            <a:ext cx="4993105" cy="42762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340" y="328124"/>
            <a:ext cx="6457950" cy="43053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3068054" y="5200366"/>
            <a:ext cx="66107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তোমরা কী  দেখতে পাচ্ছো? </a:t>
            </a:r>
          </a:p>
        </p:txBody>
      </p:sp>
    </p:spTree>
    <p:extLst>
      <p:ext uri="{BB962C8B-B14F-4D97-AF65-F5344CB8AC3E}">
        <p14:creationId xmlns:p14="http://schemas.microsoft.com/office/powerpoint/2010/main" val="272820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29764" y="992093"/>
            <a:ext cx="8855242" cy="4502791"/>
            <a:chOff x="1729764" y="992093"/>
            <a:chExt cx="8855242" cy="4502791"/>
          </a:xfrm>
        </p:grpSpPr>
        <p:sp>
          <p:nvSpPr>
            <p:cNvPr id="2" name="Oval 1"/>
            <p:cNvSpPr/>
            <p:nvPr/>
          </p:nvSpPr>
          <p:spPr>
            <a:xfrm>
              <a:off x="1729764" y="992093"/>
              <a:ext cx="8855242" cy="3164305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bn-BD" sz="36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727675" y="1928157"/>
              <a:ext cx="6930189" cy="1200329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7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পাঠের</a:t>
              </a:r>
              <a:r>
                <a:rPr lang="bn-BD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7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শিরোনাম</a:t>
              </a:r>
              <a:endPara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584947" y="4725443"/>
              <a:ext cx="5489124" cy="769441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দাদির হাতের মজার পিঠা 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551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>
          <a:xfrm>
            <a:off x="2868503" y="0"/>
            <a:ext cx="4547936" cy="1383631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bn-BD" dirty="0"/>
          </a:p>
        </p:txBody>
      </p:sp>
      <p:sp>
        <p:nvSpPr>
          <p:cNvPr id="5" name="TextBox 4"/>
          <p:cNvSpPr txBox="1"/>
          <p:nvPr/>
        </p:nvSpPr>
        <p:spPr>
          <a:xfrm>
            <a:off x="3449597" y="272682"/>
            <a:ext cx="3332748" cy="830997"/>
          </a:xfrm>
          <a:prstGeom prst="rect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নতুন শব্দ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027223"/>
            <a:ext cx="2478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ধুম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058534" y="2403726"/>
            <a:ext cx="541421" cy="842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763" y="1563329"/>
            <a:ext cx="3964050" cy="156947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ight Arrow 8"/>
          <p:cNvSpPr/>
          <p:nvPr/>
        </p:nvSpPr>
        <p:spPr>
          <a:xfrm>
            <a:off x="7565923" y="2328146"/>
            <a:ext cx="1030747" cy="4298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10" name="TextBox 9"/>
          <p:cNvSpPr txBox="1"/>
          <p:nvPr/>
        </p:nvSpPr>
        <p:spPr>
          <a:xfrm>
            <a:off x="8230924" y="2182441"/>
            <a:ext cx="32017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জাঁকজমক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64106" y="3215982"/>
            <a:ext cx="82055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শীতকালে পিঠা খাওয়ার ধুম পড়ে যায়।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35505" y="4752474"/>
            <a:ext cx="469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88" y="4109079"/>
            <a:ext cx="1756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ভানা </a:t>
            </a:r>
          </a:p>
        </p:txBody>
      </p:sp>
      <p:sp>
        <p:nvSpPr>
          <p:cNvPr id="14" name="Right Arrow 13"/>
          <p:cNvSpPr/>
          <p:nvPr/>
        </p:nvSpPr>
        <p:spPr>
          <a:xfrm flipV="1">
            <a:off x="2150695" y="4317167"/>
            <a:ext cx="637673" cy="1499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205" y="4111989"/>
            <a:ext cx="3481466" cy="18391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5" name="Right Arrow 14"/>
          <p:cNvSpPr/>
          <p:nvPr/>
        </p:nvSpPr>
        <p:spPr>
          <a:xfrm>
            <a:off x="7044410" y="4374711"/>
            <a:ext cx="1004341" cy="3595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 </a:t>
            </a:r>
            <a:endParaRPr lang="bn-BD" dirty="0"/>
          </a:p>
        </p:txBody>
      </p:sp>
      <p:sp>
        <p:nvSpPr>
          <p:cNvPr id="17" name="TextBox 16"/>
          <p:cNvSpPr txBox="1"/>
          <p:nvPr/>
        </p:nvSpPr>
        <p:spPr>
          <a:xfrm>
            <a:off x="8319541" y="3987384"/>
            <a:ext cx="38724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শস্য থেকে খোসা বা তুষ ছাড়িয়ে নেওয়া ।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48537" y="6233645"/>
            <a:ext cx="76150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ঢেঁকিতে ধান ভানা হয়। </a:t>
            </a:r>
          </a:p>
        </p:txBody>
      </p:sp>
    </p:spTree>
    <p:extLst>
      <p:ext uri="{BB962C8B-B14F-4D97-AF65-F5344CB8AC3E}">
        <p14:creationId xmlns:p14="http://schemas.microsoft.com/office/powerpoint/2010/main" val="195018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 animBg="1"/>
      <p:bldP spid="10" grpId="0"/>
      <p:bldP spid="11" grpId="0"/>
      <p:bldP spid="13" grpId="0"/>
      <p:bldP spid="13" grpId="1"/>
      <p:bldP spid="14" grpId="0" animBg="1"/>
      <p:bldP spid="15" grpId="0" animBg="1"/>
      <p:bldP spid="17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732" y="1269590"/>
            <a:ext cx="2168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অনুষ্ঠান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48524" y="1078544"/>
            <a:ext cx="1394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43397" y="884420"/>
            <a:ext cx="644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607272" y="1599375"/>
            <a:ext cx="749508" cy="1499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bn-BD" dirty="0"/>
          </a:p>
        </p:txBody>
      </p:sp>
      <p:sp>
        <p:nvSpPr>
          <p:cNvPr id="9" name="Right Arrow 8"/>
          <p:cNvSpPr/>
          <p:nvPr/>
        </p:nvSpPr>
        <p:spPr>
          <a:xfrm>
            <a:off x="7365874" y="2138057"/>
            <a:ext cx="701493" cy="1921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10" name="TextBox 9"/>
          <p:cNvSpPr txBox="1"/>
          <p:nvPr/>
        </p:nvSpPr>
        <p:spPr>
          <a:xfrm>
            <a:off x="8395841" y="1842296"/>
            <a:ext cx="3207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আয়জন, উৎসব।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9559" y="2889184"/>
            <a:ext cx="72842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নানা ধরনের অনুষ্ঠানে পিঠা খাওয়া হ য়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1695" y="4233594"/>
            <a:ext cx="30130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 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1983110" y="4471826"/>
            <a:ext cx="1019332" cy="1349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361" y="3728422"/>
            <a:ext cx="3503795" cy="23234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7" name="Right Arrow 16"/>
          <p:cNvSpPr/>
          <p:nvPr/>
        </p:nvSpPr>
        <p:spPr>
          <a:xfrm flipV="1">
            <a:off x="7462054" y="4428517"/>
            <a:ext cx="734518" cy="2525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18" name="TextBox 17"/>
          <p:cNvSpPr txBox="1"/>
          <p:nvPr/>
        </p:nvSpPr>
        <p:spPr>
          <a:xfrm>
            <a:off x="8689456" y="4219694"/>
            <a:ext cx="28781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ভালো ,উত্তম ।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57286" y="6250791"/>
            <a:ext cx="81846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পিঠার সুন্দর সুন্দর নাম আছে 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851" y="374874"/>
            <a:ext cx="3259394" cy="241257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4475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9" grpId="0" animBg="1"/>
      <p:bldP spid="10" grpId="0"/>
      <p:bldP spid="13" grpId="0"/>
      <p:bldP spid="14" grpId="0"/>
      <p:bldP spid="15" grpId="0" animBg="1"/>
      <p:bldP spid="17" grpId="0" animBg="1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540975" y="257833"/>
            <a:ext cx="5846164" cy="1573967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7" name="TextBox 6"/>
          <p:cNvSpPr txBox="1"/>
          <p:nvPr/>
        </p:nvSpPr>
        <p:spPr>
          <a:xfrm>
            <a:off x="3544164" y="706439"/>
            <a:ext cx="3733800" cy="769441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7400" y="2463800"/>
            <a:ext cx="2400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অনুষ্ঠান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4200" y="3860800"/>
            <a:ext cx="1003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3098800" y="2730500"/>
            <a:ext cx="787400" cy="127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14" name="TextBox 13"/>
          <p:cNvSpPr txBox="1"/>
          <p:nvPr/>
        </p:nvSpPr>
        <p:spPr>
          <a:xfrm>
            <a:off x="4000500" y="2425700"/>
            <a:ext cx="10922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ষ্ঠ  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83200" y="2425700"/>
            <a:ext cx="914400" cy="76944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78600" y="2438400"/>
            <a:ext cx="596900" cy="76944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7747000" y="2628900"/>
            <a:ext cx="647700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20" name="TextBox 19"/>
          <p:cNvSpPr txBox="1"/>
          <p:nvPr/>
        </p:nvSpPr>
        <p:spPr>
          <a:xfrm>
            <a:off x="9117162" y="2503817"/>
            <a:ext cx="2540000" cy="787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কাষ্ঠ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61296" y="4037641"/>
            <a:ext cx="1358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3022600" y="4406900"/>
            <a:ext cx="774700" cy="88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25" name="TextBox 24"/>
          <p:cNvSpPr txBox="1"/>
          <p:nvPr/>
        </p:nvSpPr>
        <p:spPr>
          <a:xfrm>
            <a:off x="4025900" y="4038600"/>
            <a:ext cx="1371600" cy="7874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ন্দ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02300" y="4013200"/>
            <a:ext cx="9525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997700" y="4038600"/>
            <a:ext cx="7493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8115300" y="4178300"/>
            <a:ext cx="736600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31" name="TextBox 30"/>
          <p:cNvSpPr txBox="1"/>
          <p:nvPr/>
        </p:nvSpPr>
        <p:spPr>
          <a:xfrm>
            <a:off x="9056059" y="3860800"/>
            <a:ext cx="2520590" cy="7694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পছন্দ </a:t>
            </a:r>
          </a:p>
        </p:txBody>
      </p:sp>
    </p:spTree>
    <p:extLst>
      <p:ext uri="{BB962C8B-B14F-4D97-AF65-F5344CB8AC3E}">
        <p14:creationId xmlns:p14="http://schemas.microsoft.com/office/powerpoint/2010/main" val="370703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1" grpId="0" animBg="1"/>
      <p:bldP spid="14" grpId="0" animBg="1"/>
      <p:bldP spid="17" grpId="0" animBg="1"/>
      <p:bldP spid="18" grpId="0" animBg="1"/>
      <p:bldP spid="20" grpId="0" animBg="1"/>
      <p:bldP spid="23" grpId="0"/>
      <p:bldP spid="24" grpId="0" animBg="1"/>
      <p:bldP spid="25" grpId="0" animBg="1"/>
      <p:bldP spid="26" grpId="0" animBg="1"/>
      <p:bldP spid="27" grpId="0" animBg="1"/>
      <p:bldP spid="29" grpId="0" animBg="1"/>
      <p:bldP spid="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</TotalTime>
  <Words>326</Words>
  <Application>Microsoft Office PowerPoint</Application>
  <PresentationFormat>Widescreen</PresentationFormat>
  <Paragraphs>121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PTI-PANCHAGARH-04</dc:creator>
  <cp:lastModifiedBy>PTI-PANCHAGARH-04</cp:lastModifiedBy>
  <cp:revision>131</cp:revision>
  <dcterms:created xsi:type="dcterms:W3CDTF">2020-01-26T09:37:09Z</dcterms:created>
  <dcterms:modified xsi:type="dcterms:W3CDTF">2020-02-05T09:52:35Z</dcterms:modified>
</cp:coreProperties>
</file>