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4" r:id="rId3"/>
    <p:sldId id="285" r:id="rId4"/>
    <p:sldId id="286" r:id="rId5"/>
    <p:sldId id="309" r:id="rId6"/>
    <p:sldId id="256" r:id="rId7"/>
    <p:sldId id="281" r:id="rId8"/>
    <p:sldId id="311" r:id="rId9"/>
    <p:sldId id="288" r:id="rId10"/>
    <p:sldId id="287" r:id="rId11"/>
    <p:sldId id="310" r:id="rId12"/>
    <p:sldId id="292" r:id="rId13"/>
    <p:sldId id="291" r:id="rId14"/>
    <p:sldId id="296" r:id="rId15"/>
    <p:sldId id="297" r:id="rId16"/>
    <p:sldId id="298" r:id="rId17"/>
    <p:sldId id="300" r:id="rId18"/>
    <p:sldId id="303" r:id="rId19"/>
    <p:sldId id="304" r:id="rId20"/>
    <p:sldId id="305" r:id="rId21"/>
    <p:sldId id="306" r:id="rId22"/>
    <p:sldId id="307" r:id="rId23"/>
    <p:sldId id="308" r:id="rId24"/>
    <p:sldId id="289" r:id="rId25"/>
    <p:sldId id="290" r:id="rId26"/>
    <p:sldId id="293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50" autoAdjust="0"/>
    <p:restoredTop sz="84299" autoAdjust="0"/>
  </p:normalViewPr>
  <p:slideViewPr>
    <p:cSldViewPr>
      <p:cViewPr>
        <p:scale>
          <a:sx n="89" d="100"/>
          <a:sy n="89" d="100"/>
        </p:scale>
        <p:origin x="-438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181600"/>
            <a:ext cx="6324600" cy="10156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sdfghjk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5638800" cy="443865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00200"/>
            <a:ext cx="1066800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সম্ভার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2133600"/>
            <a:ext cx="2362200" cy="120032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বিভিন্ন উপাদান ,বিভিন্ন জিনিষ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81600"/>
            <a:ext cx="6858000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সুন্দরবনে বিভিন্ন প্রাণীর সম্ভার রয়েছে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vinn jinish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4800"/>
            <a:ext cx="4052977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4572000" cy="646331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শিক্ষকের আদর্শ পাঠ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086600" cy="64633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86400"/>
            <a:ext cx="7589520" cy="1200329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দক্ষিণে রয়েছে  প্রকৃতির অপার সম্ভার সুন্দরবন।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3886199" cy="41148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 descr="sunder bo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191000" cy="40386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মানচিত্র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800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3733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দক্ষিণ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00200"/>
            <a:ext cx="83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পশ্চিম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1600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43600"/>
            <a:ext cx="7848600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সমুদ্রের কোল ঘেঁষে গড়ে উঠেছে  এই বিশাল বন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ndorbon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3352800" cy="32004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667000" y="4495800"/>
            <a:ext cx="3276600" cy="64633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umo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114800" cy="33528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0"/>
            <a:ext cx="800100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এখানে রয়েছে যেমন প্রচুর গাছপালা , কেওড়া ও সুন্দরী গাছের বন , তেমনি রয়েছে নানা প্রাণী , জীবজন্তু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19400"/>
            <a:ext cx="3810000" cy="22860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sunder bon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3733800" cy="2471737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4" descr="sundori gas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52400"/>
            <a:ext cx="4276725" cy="245745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sunder hor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819400"/>
            <a:ext cx="4343400" cy="23622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86400"/>
            <a:ext cx="868680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বিশ্বের কোনো কোনো প্রাণীর সঙ্গে জড়িয়ে থাকে দেশের নাম বা জায়গার নাম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engarur chobi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76600"/>
            <a:ext cx="1981200" cy="20574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76600"/>
            <a:ext cx="1981200" cy="20574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76600"/>
            <a:ext cx="2438400" cy="20574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0" y="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ishb manci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52400"/>
            <a:ext cx="4191000" cy="29718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410200"/>
            <a:ext cx="8458200" cy="6463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যেমন ক্যাঙ্গারু বললেই মনে পড়ে যায় অস্ট্রেলিয়ার কথা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engarur chobi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505200" cy="41148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38200" y="4495800"/>
            <a:ext cx="2286000" cy="646331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ক্যাঙ্গারু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ustra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"/>
            <a:ext cx="4343400" cy="41910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4648200" y="4572000"/>
            <a:ext cx="1905000" cy="64633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অস্ট্রেলিয়া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19800"/>
            <a:ext cx="6781800" cy="646331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সিংহ বললেই মনে ভেসে আফ্রিকার কথা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frikar gongol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2743200" cy="40386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2819400" cy="3962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4572000"/>
            <a:ext cx="2743200" cy="64633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648200"/>
            <a:ext cx="2667000" cy="64633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আফ্রিকার জঙ্গল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fr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28600"/>
            <a:ext cx="2819400" cy="4114801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6324600" y="4572000"/>
            <a:ext cx="2590800" cy="1200329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আফ্ররিকার মানচিত্র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103674"/>
            <a:ext cx="6248400" cy="175432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তেমনি বাংলাদেশের নামের সঙ্গে জড়িয়ে আছে রয়েল বেঙ্গল টাইগার বয়া রাজকীয় বাঘের নাম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114800"/>
            <a:ext cx="3733800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রয়েল বেঙ্গল টাইগার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iger 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"/>
            <a:ext cx="5486400" cy="327660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324600" cy="1015663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743200"/>
            <a:ext cx="6705600" cy="2308324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মোস্তাফিজুর রহমান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রামাইপাড়া সরকারি প্রাথমিক বিদ্যালয়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পঞ্চগড় সদর পঞ্চগড়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638800"/>
            <a:ext cx="7162800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বাঘ থাকে সুন্দরবনে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nderb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7258050" cy="38862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286000" y="4419600"/>
            <a:ext cx="4572000" cy="64633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সুন্দরবনের 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943600"/>
            <a:ext cx="792480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বাঘ দেখতে যেমন সুন্দর , তেমনি আবার ভয়ঙ্কর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800600"/>
            <a:ext cx="2667000" cy="64633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010400" cy="3695700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791200"/>
            <a:ext cx="571500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চালচলনও রাজার মতো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jar mot ba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5638800" cy="3581399"/>
          </a:xfrm>
          <a:prstGeom prst="rect">
            <a:avLst/>
          </a:prstGeom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524000" y="4191000"/>
            <a:ext cx="5562600" cy="64633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105400"/>
            <a:ext cx="861060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সুন্দরবনের ভেজা স্যাঁতসেঁতে গোলপাতার বনে এ বাঘ  ঘুরে বেড়ায়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underb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1"/>
            <a:ext cx="6724650" cy="3733800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1905000" y="4038600"/>
            <a:ext cx="5562600" cy="64633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গোলপাতার বনে 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943600" cy="92333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895600"/>
            <a:ext cx="7086600" cy="1200329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দলঃ তোমারা দেখতে পাও এমন প্রাণী একটি তালিকা তৈরি কর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105400"/>
            <a:ext cx="7391400" cy="1200329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দলঃ সুন্দর বনে কি কি প্রাণী বাস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 তাদের  একটি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তৈরি কর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6477000" cy="923330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77724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১/ আফ্রিকা বললে কার কথা মনে আছে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886200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 সিংহ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800600"/>
            <a:ext cx="67056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২/ অস্ট্রেলিয়া বললে কার কথা মনে আছে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715000"/>
            <a:ext cx="2438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 ক্যাঙ্গারু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0"/>
            <a:ext cx="4876800" cy="914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029200"/>
            <a:ext cx="7162800" cy="1200329"/>
          </a:xfrm>
          <a:prstGeom prst="rect">
            <a:avLst/>
          </a:prstGeom>
          <a:solidFill>
            <a:srgbClr val="00B050"/>
          </a:solidFill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সুন্দরবনে বাস করে এমন প্রাণীগুলোর একটি তালিকা তৈরি করে লিখে আনবে 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6294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029200"/>
            <a:ext cx="4267200" cy="144655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848600" cy="4495800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228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533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6629400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পঞ্চমঃ শ্রেণি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সুন্দরবনের প্রাণী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বাংলাদেশের দক্ষিণে রয়েছে............আমাদের বাঁচাতে হবে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৩১/০১/২০২০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3429000" cy="1015663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8077200" cy="2308324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শোনা 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.2.1.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গল্প শুনে মূল বিষয় বলতে পারবে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বলাঃ 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.1.2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যুক্তবণ সহযোগে তৈরি শব্দ যূক্ত বাক্য স্পষ্ট ও শুদ্ধভাবে বলতে পারবে 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er hor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4038600" cy="3200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Picture 2" descr="bagg 31 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382905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gonder 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191000"/>
            <a:ext cx="3962400" cy="23241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5" name="Picture 4" descr="banor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810000"/>
            <a:ext cx="4114800" cy="2362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57200" y="3048000"/>
            <a:ext cx="106680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895600"/>
            <a:ext cx="121920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হরিন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562600"/>
            <a:ext cx="137160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বানর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867400"/>
            <a:ext cx="175260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গন্ডার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i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3995738" cy="265401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buno shuy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28600"/>
            <a:ext cx="3962400" cy="266698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shuk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0"/>
            <a:ext cx="3886200" cy="315083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modon tak 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6600"/>
            <a:ext cx="4021569" cy="2971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2209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514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বুনো শুয়োর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5638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মদন টাক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শুকুন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don tak 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4114800" cy="424815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sunderb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81000"/>
            <a:ext cx="3795712" cy="424815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85800" y="5791200"/>
            <a:ext cx="7924800" cy="64633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ছবিতে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দেখতে পারচ্ছ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38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মদন টাক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962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বাঘ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6781800" cy="646331"/>
          </a:xfrm>
          <a:prstGeom prst="rect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পাঠঘোষণা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343400"/>
            <a:ext cx="66294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 আমরা পড়ব ‘ সুন্দরবনের প্রাণী’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0"/>
            <a:ext cx="7315200" cy="10156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12192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অপার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2209801"/>
            <a:ext cx="1447800" cy="64633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অসীম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19600"/>
            <a:ext cx="7162800" cy="64633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সমূদ্রের তলদেশে অপার সম্পদ রয়েছে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oni muk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581400" cy="23622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341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277</cp:revision>
  <dcterms:created xsi:type="dcterms:W3CDTF">2006-08-16T00:00:00Z</dcterms:created>
  <dcterms:modified xsi:type="dcterms:W3CDTF">2020-02-05T07:21:42Z</dcterms:modified>
</cp:coreProperties>
</file>