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76" r:id="rId4"/>
    <p:sldId id="261" r:id="rId5"/>
    <p:sldId id="277" r:id="rId6"/>
    <p:sldId id="263" r:id="rId7"/>
    <p:sldId id="258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8D4D2B-9522-4E0A-8153-620C9A2CC628}">
          <p14:sldIdLst>
            <p14:sldId id="275"/>
            <p14:sldId id="257"/>
            <p14:sldId id="276"/>
            <p14:sldId id="261"/>
            <p14:sldId id="277"/>
          </p14:sldIdLst>
        </p14:section>
        <p14:section name="Untitled Section" id="{8D19B3F2-E8F1-491D-A80F-E962069834B0}">
          <p14:sldIdLst>
            <p14:sldId id="263"/>
            <p14:sldId id="258"/>
            <p14:sldId id="264"/>
            <p14:sldId id="265"/>
            <p14:sldId id="266"/>
            <p14:sldId id="269"/>
            <p14:sldId id="267"/>
            <p14:sldId id="268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3950-EE44-47F7-BFD3-8F1ACE38029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13AB-A890-4EAA-B0FC-24353B1E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6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3950-EE44-47F7-BFD3-8F1ACE38029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13AB-A890-4EAA-B0FC-24353B1E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3950-EE44-47F7-BFD3-8F1ACE38029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13AB-A890-4EAA-B0FC-24353B1E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3950-EE44-47F7-BFD3-8F1ACE38029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13AB-A890-4EAA-B0FC-24353B1E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6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3950-EE44-47F7-BFD3-8F1ACE38029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13AB-A890-4EAA-B0FC-24353B1E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3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3950-EE44-47F7-BFD3-8F1ACE38029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13AB-A890-4EAA-B0FC-24353B1E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3950-EE44-47F7-BFD3-8F1ACE38029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13AB-A890-4EAA-B0FC-24353B1E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6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3950-EE44-47F7-BFD3-8F1ACE38029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13AB-A890-4EAA-B0FC-24353B1E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3950-EE44-47F7-BFD3-8F1ACE38029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13AB-A890-4EAA-B0FC-24353B1E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7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3950-EE44-47F7-BFD3-8F1ACE38029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13AB-A890-4EAA-B0FC-24353B1E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3950-EE44-47F7-BFD3-8F1ACE38029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13AB-A890-4EAA-B0FC-24353B1E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7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B3950-EE44-47F7-BFD3-8F1ACE38029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B13AB-A890-4EAA-B0FC-24353B1E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8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5" y="209007"/>
            <a:ext cx="8399417" cy="616566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8-Point Star 2"/>
          <p:cNvSpPr/>
          <p:nvPr/>
        </p:nvSpPr>
        <p:spPr>
          <a:xfrm>
            <a:off x="308115" y="0"/>
            <a:ext cx="2011204" cy="2050869"/>
          </a:xfrm>
          <a:prstGeom prst="star8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/>
              <a:t>স্বা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4" name="12-Point Star 3"/>
          <p:cNvSpPr/>
          <p:nvPr/>
        </p:nvSpPr>
        <p:spPr>
          <a:xfrm>
            <a:off x="2622222" y="206307"/>
            <a:ext cx="1936715" cy="2066629"/>
          </a:xfrm>
          <a:prstGeom prst="star12">
            <a:avLst/>
          </a:prstGeom>
          <a:solidFill>
            <a:srgbClr val="0066FF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/>
              <a:t>গ</a:t>
            </a:r>
            <a:endParaRPr lang="en-US" sz="13800" dirty="0"/>
          </a:p>
        </p:txBody>
      </p:sp>
      <p:sp>
        <p:nvSpPr>
          <p:cNvPr id="5" name="12-Point Star 4"/>
          <p:cNvSpPr/>
          <p:nvPr/>
        </p:nvSpPr>
        <p:spPr>
          <a:xfrm>
            <a:off x="4649613" y="219859"/>
            <a:ext cx="2011204" cy="2026952"/>
          </a:xfrm>
          <a:prstGeom prst="star12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/>
              <a:t>ত</a:t>
            </a:r>
            <a:endParaRPr lang="en-US" sz="13800" dirty="0"/>
          </a:p>
        </p:txBody>
      </p:sp>
      <p:sp>
        <p:nvSpPr>
          <p:cNvPr id="6" name="12-Point Star 5"/>
          <p:cNvSpPr/>
          <p:nvPr/>
        </p:nvSpPr>
        <p:spPr>
          <a:xfrm>
            <a:off x="6923314" y="287383"/>
            <a:ext cx="1929585" cy="1998617"/>
          </a:xfrm>
          <a:prstGeom prst="star12">
            <a:avLst/>
          </a:prstGeom>
          <a:solidFill>
            <a:srgbClr val="7030A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13800" dirty="0"/>
              <a:t>ম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543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" y="0"/>
            <a:ext cx="9144001" cy="6991961"/>
          </a:xfrm>
          <a:prstGeom prst="frame">
            <a:avLst>
              <a:gd name="adj1" fmla="val 3738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1005840"/>
            <a:ext cx="10019212" cy="5697648"/>
            <a:chOff x="0" y="1005840"/>
            <a:chExt cx="10019212" cy="5697648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-344058" y="2727298"/>
              <a:ext cx="1919115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4000" b="1" dirty="0" err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ইটের</a:t>
              </a:r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ভাটা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7283417" y="3232976"/>
              <a:ext cx="2287806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IN" sz="4400" b="1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রান্নার কাজে</a:t>
              </a:r>
              <a:endPara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1005840"/>
              <a:ext cx="10019212" cy="5697648"/>
              <a:chOff x="0" y="1005840"/>
              <a:chExt cx="10019212" cy="569764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840" y="1031965"/>
                <a:ext cx="3571849" cy="4560451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4104" y="1005840"/>
                <a:ext cx="3499554" cy="4586579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0" y="6180268"/>
                <a:ext cx="10019212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ইটভাটা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,কলকারখানাসহ অন্যান্য কাজে ৩৫শতাংশ কয়লা ব্যবহ্রত হয়।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3" name="Rounded Rectangle 12"/>
          <p:cNvSpPr/>
          <p:nvPr/>
        </p:nvSpPr>
        <p:spPr>
          <a:xfrm>
            <a:off x="-1001486" y="6765944"/>
            <a:ext cx="10267917" cy="162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আতাউর, নীলফামারী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025" y="301043"/>
            <a:ext cx="747422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কয়লার ব্যবহার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3969" y="1034929"/>
            <a:ext cx="7600157" cy="5568147"/>
            <a:chOff x="683969" y="1034929"/>
            <a:chExt cx="7600157" cy="55681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61" y="1034929"/>
              <a:ext cx="7014754" cy="461780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83969" y="6141411"/>
              <a:ext cx="760015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কয়লার ৬৫শতাংশ বড়পুকুরিয়া তাপবিদ্যুৎ কেন্দ্রে বিদ্যুৎ উৎপাদনে ব্যবহ্রত হচ্ছে।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0775" y="1059518"/>
            <a:ext cx="8268789" cy="5635082"/>
            <a:chOff x="350775" y="1059518"/>
            <a:chExt cx="8268789" cy="5635082"/>
          </a:xfrm>
        </p:grpSpPr>
        <p:sp>
          <p:nvSpPr>
            <p:cNvPr id="19" name="TextBox 18"/>
            <p:cNvSpPr txBox="1"/>
            <p:nvPr/>
          </p:nvSpPr>
          <p:spPr>
            <a:xfrm>
              <a:off x="350775" y="5802048"/>
              <a:ext cx="8268789" cy="892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বনজ</a:t>
              </a:r>
              <a:r>
                <a:rPr lang="bn-IN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সম্পদ রক্ষা ও দূষণ </a:t>
              </a:r>
              <a:r>
                <a:rPr lang="en-US" sz="24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রোধে</a:t>
              </a: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কয়লা প্রাকৃতিক পরিবেশ রক্ষায় সাহায্য করে। </a:t>
              </a:r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030" y="1059518"/>
              <a:ext cx="6962504" cy="4544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263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5177" y="489395"/>
            <a:ext cx="221516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4712" y="4901345"/>
            <a:ext cx="6420347" cy="523220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 ও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কয়লার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তিনটি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ব্যবহার লিখ 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1001486" y="6609188"/>
            <a:ext cx="10267917" cy="162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২৫/১২/২০১৭                                                                                                       আতাউর, নীলফামারী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3072" r="12287"/>
          <a:stretch/>
        </p:blipFill>
        <p:spPr>
          <a:xfrm>
            <a:off x="2626029" y="1252451"/>
            <a:ext cx="3657601" cy="33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4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1200926"/>
            <a:ext cx="8451240" cy="4145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73118"/>
            <a:ext cx="8503491" cy="4073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1200926"/>
            <a:ext cx="8281421" cy="4145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0" y="1111646"/>
            <a:ext cx="8451239" cy="4234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123588"/>
            <a:ext cx="8334102" cy="4248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24301" y="338239"/>
            <a:ext cx="8819699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গ্যাস</a:t>
            </a:r>
            <a:r>
              <a:rPr lang="bn-IN" sz="28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bn-IN" sz="28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গুরুত্ব</a:t>
            </a:r>
            <a:r>
              <a:rPr lang="bn-IN" sz="2800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132" y="5643154"/>
            <a:ext cx="8712926" cy="9541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বিমান,রেলগাড়ী,মোটরগাড়ি, জাহাজ ইত্যাদি পরিচালনা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শিল্পের কাঁচামাল হিসাবে প্রাকৃতিক গ্যাস ব্যবহ্রত হয়।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975361" y="6695326"/>
            <a:ext cx="10267917" cy="162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আতাউর, নীলফামারী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19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840543"/>
              </p:ext>
            </p:extLst>
          </p:nvPr>
        </p:nvGraphicFramePr>
        <p:xfrm>
          <a:off x="339635" y="862886"/>
          <a:ext cx="8451667" cy="5513037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11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5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r>
                        <a:rPr lang="bn-IN" sz="32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সম্পদের নাম</a:t>
                      </a:r>
                      <a:endParaRPr lang="en-US" sz="32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2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আবিস্কৃত ক্ষেত্রের সংখ্যা</a:t>
                      </a:r>
                      <a:endParaRPr lang="en-US" sz="3200" b="1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2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উত্তোলনের পরিমান</a:t>
                      </a:r>
                      <a:endParaRPr lang="en-US" sz="3200" b="1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2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endParaRPr lang="en-US" sz="3200" b="1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 গ্যাস </a:t>
                      </a:r>
                      <a:endParaRPr lang="en-US" sz="32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200" b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endParaRPr lang="en-US" sz="3200" b="1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2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১৬.১২ট্রিলিয়ন ঘনফুট</a:t>
                      </a:r>
                      <a:endParaRPr lang="en-US" sz="3200" b="1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3200" b="1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কয়লা</a:t>
                      </a:r>
                      <a:endParaRPr lang="en-US" sz="32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200" b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০৫</a:t>
                      </a:r>
                      <a:endParaRPr lang="en-US" sz="3200" b="1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2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৩.৯৯ মিলিয়ন </a:t>
                      </a:r>
                      <a:r>
                        <a:rPr lang="bn-IN" sz="32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মেট্রিক টন</a:t>
                      </a:r>
                      <a:endParaRPr lang="en-US" sz="3200" b="1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3200" b="1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কঠিন শিলা </a:t>
                      </a:r>
                      <a:endParaRPr lang="en-US" sz="32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2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</a:t>
                      </a:r>
                      <a:endParaRPr lang="en-US" sz="3200" b="1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2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১৮১১লক্ষ মেট্রিক </a:t>
                      </a:r>
                      <a:r>
                        <a:rPr lang="bn-IN" sz="32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টন</a:t>
                      </a:r>
                      <a:endParaRPr lang="en-US" sz="3200" b="1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3200" b="1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 তেল </a:t>
                      </a:r>
                      <a:endParaRPr lang="en-US" sz="32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2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3200" b="1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2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১৮০০ ব্যারেল</a:t>
                      </a:r>
                      <a:r>
                        <a:rPr lang="bn-IN" sz="28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(দৈনিক)</a:t>
                      </a:r>
                      <a:endParaRPr lang="en-US" sz="2800" b="1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3200" b="1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-1001486" y="6609188"/>
            <a:ext cx="10267917" cy="162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আতাউর, নীলফামারী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19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4061" y="450761"/>
            <a:ext cx="2434107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348" y="4480866"/>
            <a:ext cx="6825803" cy="64633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খনিজ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 গুরুত্ব তুলে ধর।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001486" y="6609188"/>
            <a:ext cx="10267917" cy="162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আতাউর, নীলফামারী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10" y="1345475"/>
            <a:ext cx="3477674" cy="25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8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074" y="1653806"/>
            <a:ext cx="9716121" cy="138499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 এই পর্যন্ত আবিস্কৃত গ্যাসক্ষেত্রের সংখ্যা কয়টি?</a:t>
            </a:r>
          </a:p>
          <a:p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ক) ২০টি  খ) ১৯টি  গ) ২৫টি  ঘ) ১৫টি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80811" y="3549467"/>
            <a:ext cx="9341019" cy="138499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বড়পুকুরিয়া তাপবিদ্যুৎ কেন্দ্রে বিদ্যুৎ উৎপাদন কাজে কত শতাংশ কয়লা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ব্যবহ্রত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৫৫ শতাংশ খ) ৬৫ শতাংশ  গ) ৭৫ শতাংশ  ঘ) ৭৯ শতাংশ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80811" y="5288372"/>
            <a:ext cx="9716120" cy="52322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বাংলাদেশের প্রধান প্রধান খনিজ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উত্তোলনের পরিমান লিখ?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7997" y="440987"/>
            <a:ext cx="3730688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76184" y="2437381"/>
            <a:ext cx="397565" cy="4666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42730" y="4396658"/>
            <a:ext cx="397565" cy="4666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-1001486" y="6609188"/>
            <a:ext cx="10267917" cy="162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আতাউর, নীলফামারী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65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048206" cy="6858000"/>
          </a:xfrm>
          <a:prstGeom prst="frame">
            <a:avLst>
              <a:gd name="adj1" fmla="val 2595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4224" y="389965"/>
            <a:ext cx="3215803" cy="58477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48871" y="4636377"/>
            <a:ext cx="1285769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বাংলাদেশের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 খনিজ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 কীভাবে অবদান রাখছে তা বিশ্লেষণ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কর?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001486" y="6609188"/>
            <a:ext cx="10267917" cy="162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আতাউর, নীলফামারী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7" y="1233487"/>
            <a:ext cx="3422468" cy="32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9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6" y="1217974"/>
            <a:ext cx="7321362" cy="4647248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039497" cy="6858000"/>
          </a:xfrm>
          <a:prstGeom prst="frame">
            <a:avLst>
              <a:gd name="adj1" fmla="val 4119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9353" y="339453"/>
            <a:ext cx="107538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001486" y="6609188"/>
            <a:ext cx="10267917" cy="162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আতাউর, নীলফামারী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97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19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2911362" y="395664"/>
            <a:ext cx="2514600" cy="6096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727167" y="6530810"/>
            <a:ext cx="10267917" cy="392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আতাউর, নীলফামারী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4440" y="508408"/>
            <a:ext cx="8476086" cy="5965518"/>
            <a:chOff x="-16000" y="-110597"/>
            <a:chExt cx="9122245" cy="5965518"/>
          </a:xfrm>
        </p:grpSpPr>
        <p:grpSp>
          <p:nvGrpSpPr>
            <p:cNvPr id="14" name="Group 13"/>
            <p:cNvGrpSpPr/>
            <p:nvPr/>
          </p:nvGrpSpPr>
          <p:grpSpPr>
            <a:xfrm>
              <a:off x="-16000" y="-110597"/>
              <a:ext cx="9122245" cy="5965518"/>
              <a:chOff x="1088075" y="94532"/>
              <a:chExt cx="9791752" cy="596551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2802" y="2128191"/>
                <a:ext cx="4867025" cy="393185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0293" y="94532"/>
                <a:ext cx="2365292" cy="231117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8075" y="2087690"/>
                <a:ext cx="4966782" cy="393185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059" y="179642"/>
                <a:ext cx="2365292" cy="231117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516227" y="2816847"/>
                <a:ext cx="3860173" cy="22467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 </a:t>
                </a:r>
                <a:r>
                  <a:rPr lang="en-US" sz="2800" dirty="0" err="1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ভূগোল</a:t>
                </a:r>
                <a:r>
                  <a:rPr lang="en-US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পরিবেশ</a:t>
                </a:r>
                <a:r>
                  <a:rPr lang="en-US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 </a:t>
                </a:r>
                <a:r>
                  <a:rPr lang="en-US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১০ম</a:t>
                </a:r>
                <a:endPara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</a:t>
                </a:r>
                <a:r>
                  <a:rPr lang="en-US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একাদশ</a:t>
                </a:r>
                <a:r>
                  <a:rPr lang="en-US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৫০ মিনিট</a:t>
                </a:r>
              </a:p>
              <a:p>
                <a:pPr algn="ctr"/>
                <a:r>
                  <a:rPr lang="bn-IN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 </a:t>
                </a:r>
                <a:r>
                  <a:rPr lang="en-US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৩১</a:t>
                </a:r>
                <a:r>
                  <a:rPr lang="bn-IN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/০</a:t>
                </a:r>
                <a:r>
                  <a:rPr lang="en-US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:r>
                  <a:rPr lang="en-US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2020</a:t>
                </a:r>
                <a:endPara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24963" y="2666372"/>
                <a:ext cx="4093006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আতাউর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রহমান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0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</a:t>
                </a:r>
                <a:r>
                  <a:rPr lang="bn-IN" sz="2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</a:p>
              <a:p>
                <a:pPr algn="ctr"/>
                <a:r>
                  <a:rPr lang="bn-IN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স্নাতকোত্তর</a:t>
                </a:r>
                <a:r>
                  <a:rPr lang="en-US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পদার্থ</a:t>
                </a:r>
                <a:r>
                  <a:rPr lang="en-US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), </a:t>
                </a:r>
                <a:r>
                  <a:rPr lang="en-US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বি</a:t>
                </a:r>
                <a:r>
                  <a:rPr lang="en-US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. এড</a:t>
                </a:r>
              </a:p>
              <a:p>
                <a:pPr algn="ctr"/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খালিশা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বেলপুকুর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স্কুল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এন্ড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সৈয়দপুর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নীলফামারী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 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০১৭৪৬৯৬৩৭৬০</a:t>
                </a: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1222178" y="417327"/>
              <a:ext cx="1483201" cy="158280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ni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281" y="901336"/>
            <a:ext cx="1950626" cy="1907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660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5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843" y="5655431"/>
            <a:ext cx="544236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2614" y="349967"/>
            <a:ext cx="4700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1001486" y="6695326"/>
            <a:ext cx="10267917" cy="16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আতাউর, নীলফামারী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videoplayback (11)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4811" y="1348740"/>
            <a:ext cx="6096000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5425" y="5598825"/>
            <a:ext cx="544236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 কোন ধরনের সম্পদ?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14" y="5568346"/>
            <a:ext cx="534270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সম্পদ?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2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  <p:bldP spid="5" grpId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695326"/>
            <a:ext cx="10267917" cy="162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আতাউর, নীলফামারী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3223" y="2578128"/>
            <a:ext cx="6975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            খনিজ সম্পদ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      (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bn-IN" sz="48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)</a:t>
            </a:r>
            <a:r>
              <a:rPr lang="bn-IN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5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557" y="4631742"/>
            <a:ext cx="794050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।বাংলাদেশের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bn-IN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গুরুত্ব</a:t>
            </a:r>
            <a:r>
              <a:rPr lang="bn-IN" sz="3200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341607" y="341681"/>
            <a:ext cx="5105400" cy="1447800"/>
          </a:xfrm>
          <a:prstGeom prst="horizontalScroll">
            <a:avLst>
              <a:gd name="adj" fmla="val 1557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6695326"/>
            <a:ext cx="10267917" cy="162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আতাউর, নীলফামারী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450" y="3231271"/>
            <a:ext cx="6178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খনিজ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সম্পদ</a:t>
            </a:r>
            <a:r>
              <a:rPr lang="bn-IN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গুলোর নাম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513501" y="3921277"/>
            <a:ext cx="822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খনিজ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(গ্যাস ও কয়লা</a:t>
            </a:r>
            <a:r>
              <a:rPr lang="bn-IN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) ব্যবহার </a:t>
            </a:r>
            <a:r>
              <a:rPr lang="bn-IN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8965" y="2329934"/>
            <a:ext cx="360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888274" y="2233749"/>
            <a:ext cx="5956663" cy="627017"/>
          </a:xfrm>
          <a:prstGeom prst="wedgeRectCallou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/>
        </p:nvSpPr>
        <p:spPr>
          <a:xfrm>
            <a:off x="1670315" y="284853"/>
            <a:ext cx="5233622" cy="609427"/>
          </a:xfrm>
          <a:prstGeom prst="round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সম্পদ </a:t>
            </a:r>
            <a:endParaRPr lang="en-US" sz="3200" dirty="0"/>
          </a:p>
        </p:txBody>
      </p:sp>
      <p:sp>
        <p:nvSpPr>
          <p:cNvPr id="13" name="Frame 12"/>
          <p:cNvSpPr/>
          <p:nvPr/>
        </p:nvSpPr>
        <p:spPr>
          <a:xfrm>
            <a:off x="-1" y="0"/>
            <a:ext cx="9144001" cy="6858000"/>
          </a:xfrm>
          <a:prstGeom prst="frame">
            <a:avLst>
              <a:gd name="adj1" fmla="val 2786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1" y="1116106"/>
            <a:ext cx="7920316" cy="5234596"/>
            <a:chOff x="658907" y="1129553"/>
            <a:chExt cx="7920316" cy="5234596"/>
          </a:xfrm>
        </p:grpSpPr>
        <p:grpSp>
          <p:nvGrpSpPr>
            <p:cNvPr id="2" name="Group 1"/>
            <p:cNvGrpSpPr/>
            <p:nvPr/>
          </p:nvGrpSpPr>
          <p:grpSpPr>
            <a:xfrm>
              <a:off x="658907" y="1169895"/>
              <a:ext cx="3805517" cy="5188724"/>
              <a:chOff x="658907" y="1169895"/>
              <a:chExt cx="3805517" cy="518872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907" y="1169895"/>
                <a:ext cx="3805517" cy="4168588"/>
              </a:xfrm>
              <a:prstGeom prst="rect">
                <a:avLst/>
              </a:prstGeom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1175190" y="5712288"/>
                <a:ext cx="219483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প্রাকৃতিক গ্যাস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494" y="1129553"/>
              <a:ext cx="3751729" cy="420893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sp>
          <p:nvSpPr>
            <p:cNvPr id="28" name="TextBox 27"/>
            <p:cNvSpPr txBox="1"/>
            <p:nvPr/>
          </p:nvSpPr>
          <p:spPr>
            <a:xfrm>
              <a:off x="5401452" y="5656263"/>
              <a:ext cx="22151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কয়লা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78593" y="1101855"/>
            <a:ext cx="3711389" cy="5267008"/>
            <a:chOff x="4867834" y="1136435"/>
            <a:chExt cx="3711389" cy="526700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34" y="1136435"/>
              <a:ext cx="3711389" cy="4215494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362713" y="5695557"/>
              <a:ext cx="1912703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bn-IN" sz="4000" b="1" dirty="0" smtClean="0">
                  <a:latin typeface="NikoshBAN" pitchFamily="2" charset="0"/>
                  <a:cs typeface="NikoshBAN" pitchFamily="2" charset="0"/>
                </a:rPr>
                <a:t>খনিজ তেল</a:t>
              </a:r>
              <a:endParaRPr lang="en-US" sz="4000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-988423" y="6695326"/>
            <a:ext cx="10267917" cy="162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আতাউর, নীলফামারী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7842" y="1162595"/>
            <a:ext cx="3772717" cy="5270103"/>
            <a:chOff x="707842" y="1162595"/>
            <a:chExt cx="3772717" cy="5270103"/>
          </a:xfrm>
        </p:grpSpPr>
        <p:sp>
          <p:nvSpPr>
            <p:cNvPr id="30" name="TextBox 29"/>
            <p:cNvSpPr txBox="1"/>
            <p:nvPr/>
          </p:nvSpPr>
          <p:spPr>
            <a:xfrm>
              <a:off x="1236776" y="5786367"/>
              <a:ext cx="231324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কঠিন শিলা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842" y="1162595"/>
              <a:ext cx="3772717" cy="417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45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19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79" y="1219768"/>
            <a:ext cx="3971109" cy="4253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33500" y="386137"/>
            <a:ext cx="735489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কীসের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78823" y="5644790"/>
            <a:ext cx="102020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সম্পদের(প্রাকৃতিক গ্যাস ক্ষেত্র ও কয়লা খনি)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19" y="336064"/>
            <a:ext cx="863454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বাংলাদেশের প্রধান প্রধান খনিজগুলো কি কি?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1" y="5644792"/>
            <a:ext cx="8660673" cy="95410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প্রধান প্রধান খনিজগুলো হলো  প্রাকৃতিক গ্যাস,খনিজ তেল </a:t>
            </a:r>
            <a:endPara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কয়লা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21" y="401377"/>
            <a:ext cx="8612821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তিক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গ্যাস,ও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 কি কাজে ব্যাবহার করা হয়?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4583" y="5656217"/>
            <a:ext cx="850392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 ও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 </a:t>
            </a:r>
            <a:r>
              <a:rPr lang="bn-IN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কাজে ব্যাবহার করা হয়।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326571" y="6698594"/>
            <a:ext cx="10267917" cy="3188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1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</a:t>
            </a:r>
            <a:r>
              <a:rPr lang="en-US" sz="1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95" y="1162593"/>
            <a:ext cx="3892731" cy="432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 animBg="1"/>
      <p:bldP spid="12" grpId="0" animBg="1"/>
      <p:bldP spid="12" grpId="1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3348" y="377480"/>
            <a:ext cx="25908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114" y="4508138"/>
            <a:ext cx="7061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 খনিজ সম্পদগুলোর নাম লিখ।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13063"/>
            <a:ext cx="9144000" cy="6858000"/>
          </a:xfrm>
          <a:prstGeom prst="frame">
            <a:avLst>
              <a:gd name="adj1" fmla="val 2976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02726" y="1500566"/>
            <a:ext cx="3366753" cy="243604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025" y="301043"/>
            <a:ext cx="747422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ব্যবহার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143000" y="1592953"/>
            <a:ext cx="7383583" cy="4604925"/>
            <a:chOff x="-1143000" y="1592953"/>
            <a:chExt cx="7383583" cy="46049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70" y="1592953"/>
              <a:ext cx="4139413" cy="384043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-1143000" y="5674658"/>
              <a:ext cx="7383583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শিল্প কারখানার কাঁচামাল হিসাবে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-1001486" y="6609188"/>
            <a:ext cx="10267917" cy="162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</a:t>
            </a:r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আতাউর, নীলফামারী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77988" y="1592953"/>
            <a:ext cx="7383583" cy="4555620"/>
            <a:chOff x="3177988" y="1592953"/>
            <a:chExt cx="7383583" cy="45556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641" y="1592953"/>
              <a:ext cx="4129474" cy="384043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77988" y="5625353"/>
              <a:ext cx="7383583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রান্নাবান্নার জ্বালানী 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হিসাবে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4046" y="1560297"/>
            <a:ext cx="4424082" cy="4589812"/>
            <a:chOff x="187492" y="592108"/>
            <a:chExt cx="4424082" cy="458981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7" y="592108"/>
              <a:ext cx="4087161" cy="384043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187492" y="4658700"/>
              <a:ext cx="442408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ভারী শিল্পে কাচামাল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হিসাবে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76165" y="1619068"/>
            <a:ext cx="4498654" cy="4633814"/>
            <a:chOff x="4289612" y="1632515"/>
            <a:chExt cx="4498654" cy="4633814"/>
          </a:xfrm>
        </p:grpSpPr>
        <p:sp>
          <p:nvSpPr>
            <p:cNvPr id="15" name="TextBox 14"/>
            <p:cNvSpPr txBox="1"/>
            <p:nvPr/>
          </p:nvSpPr>
          <p:spPr>
            <a:xfrm>
              <a:off x="4289612" y="5743109"/>
              <a:ext cx="442408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সার ঔষধ শিল্পে কাচামাল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হিসাবে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792" y="1632515"/>
              <a:ext cx="4129474" cy="384043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2867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</TotalTime>
  <Words>502</Words>
  <Application>Microsoft Office PowerPoint</Application>
  <PresentationFormat>On-screen Show (4:3)</PresentationFormat>
  <Paragraphs>104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Ataur Rahman</cp:lastModifiedBy>
  <cp:revision>173</cp:revision>
  <dcterms:created xsi:type="dcterms:W3CDTF">2017-08-06T19:53:46Z</dcterms:created>
  <dcterms:modified xsi:type="dcterms:W3CDTF">2020-02-05T17:25:25Z</dcterms:modified>
</cp:coreProperties>
</file>