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1004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60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9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42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8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6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9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2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30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27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915FBA-E32E-44D7-86B2-ABAD9C7B393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2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544" y="0"/>
            <a:ext cx="264447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6560" y="4508927"/>
            <a:ext cx="502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628" y="141468"/>
            <a:ext cx="4373119" cy="43674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744" y="922050"/>
            <a:ext cx="2236511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0040" y="4663440"/>
            <a:ext cx="5669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ঋতু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12" y="1568798"/>
            <a:ext cx="3813819" cy="3094642"/>
          </a:xfrm>
          <a:prstGeom prst="rect">
            <a:avLst/>
          </a:prstGeom>
          <a:ln w="127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06336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828800" y="228600"/>
            <a:ext cx="7863840" cy="716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হারিয়ে যাওয়া বর্নগুলো লিখি  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505887" y="1079292"/>
            <a:ext cx="29980" cy="5576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823" y="1364105"/>
            <a:ext cx="49767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ঋতু</a:t>
            </a:r>
          </a:p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উড়োজাহাজ</a:t>
            </a:r>
          </a:p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ঊর্মিমালা</a:t>
            </a:r>
          </a:p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উট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1154" y="1364105"/>
            <a:ext cx="61459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</a:p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</a:t>
            </a:r>
          </a:p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ড়োজাহাজ</a:t>
            </a:r>
          </a:p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র্মিমালা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9823" y="1364105"/>
            <a:ext cx="7553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endParaRPr lang="en-US" sz="8000" dirty="0"/>
          </a:p>
        </p:txBody>
      </p:sp>
      <p:sp>
        <p:nvSpPr>
          <p:cNvPr id="19" name="Rectangle 18"/>
          <p:cNvSpPr/>
          <p:nvPr/>
        </p:nvSpPr>
        <p:spPr>
          <a:xfrm>
            <a:off x="269823" y="2544023"/>
            <a:ext cx="6880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8000" dirty="0"/>
          </a:p>
        </p:txBody>
      </p:sp>
      <p:sp>
        <p:nvSpPr>
          <p:cNvPr id="20" name="Rectangle 19"/>
          <p:cNvSpPr/>
          <p:nvPr/>
        </p:nvSpPr>
        <p:spPr>
          <a:xfrm>
            <a:off x="269823" y="3800723"/>
            <a:ext cx="7713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8000" dirty="0"/>
          </a:p>
        </p:txBody>
      </p:sp>
      <p:sp>
        <p:nvSpPr>
          <p:cNvPr id="21" name="Rectangle 20"/>
          <p:cNvSpPr/>
          <p:nvPr/>
        </p:nvSpPr>
        <p:spPr>
          <a:xfrm>
            <a:off x="244174" y="4934313"/>
            <a:ext cx="73930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4783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60964 0.1768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2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11111E-6 L 0.63581 0.1840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84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44444E-6 L 0.62864 0.177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32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8148E-6 L 0.62708 -0.5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54" y="-2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11480"/>
            <a:ext cx="11811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সবাইকে স্বাগতম </a:t>
            </a:r>
            <a:endParaRPr lang="en-US" sz="1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শব্দ পঠণ 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404360" y="0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93442" y="2560820"/>
            <a:ext cx="829056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7973"/>
            <a:ext cx="1204218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 </a:t>
            </a:r>
            <a:endParaRPr lang="bn-BD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উ,ঊ, ঋ   </a:t>
            </a:r>
            <a:endParaRPr lang="en-US" sz="166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1" y="300334"/>
            <a:ext cx="548640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8361" y="4642009"/>
            <a:ext cx="43943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104" y="422482"/>
            <a:ext cx="4264629" cy="426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4735" y="4367052"/>
            <a:ext cx="69029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ড়োজাহাজ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369" y="1394123"/>
            <a:ext cx="3948419" cy="297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336" y="0"/>
            <a:ext cx="2291012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র্মিমালা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211" y="944380"/>
            <a:ext cx="7087775" cy="356454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80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NikoshBAN</vt:lpstr>
      <vt:lpstr>Times New Roman</vt:lpstr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2020-02-02T15:51:27Z</dcterms:created>
  <dcterms:modified xsi:type="dcterms:W3CDTF">2020-02-05T17:42:20Z</dcterms:modified>
</cp:coreProperties>
</file>