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71" r:id="rId5"/>
    <p:sldId id="280" r:id="rId6"/>
    <p:sldId id="272" r:id="rId7"/>
    <p:sldId id="273" r:id="rId8"/>
    <p:sldId id="275" r:id="rId9"/>
    <p:sldId id="263" r:id="rId10"/>
    <p:sldId id="278" r:id="rId11"/>
    <p:sldId id="264" r:id="rId12"/>
    <p:sldId id="274" r:id="rId13"/>
    <p:sldId id="262" r:id="rId14"/>
    <p:sldId id="268" r:id="rId15"/>
    <p:sldId id="269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12" y="7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000AE-339E-4597-9CD8-9A4FE68A847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88282-F45D-49E9-84E2-B26DA0F9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8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8282-F45D-49E9-84E2-B26DA0F936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8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8282-F45D-49E9-84E2-B26DA0F936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8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BEDAE-EAB3-4CA4-943C-FFA1255C3F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E43-3A1B-4F79-9AD8-F96963706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8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BEDAE-EAB3-4CA4-943C-FFA1255C3F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E43-3A1B-4F79-9AD8-F96963706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5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BEDAE-EAB3-4CA4-943C-FFA1255C3F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E43-3A1B-4F79-9AD8-F96963706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1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BEDAE-EAB3-4CA4-943C-FFA1255C3F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E43-3A1B-4F79-9AD8-F96963706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6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BEDAE-EAB3-4CA4-943C-FFA1255C3F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E43-3A1B-4F79-9AD8-F96963706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BEDAE-EAB3-4CA4-943C-FFA1255C3F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E43-3A1B-4F79-9AD8-F96963706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BEDAE-EAB3-4CA4-943C-FFA1255C3F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E43-3A1B-4F79-9AD8-F96963706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7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BEDAE-EAB3-4CA4-943C-FFA1255C3F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E43-3A1B-4F79-9AD8-F96963706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BEDAE-EAB3-4CA4-943C-FFA1255C3F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E43-3A1B-4F79-9AD8-F96963706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5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BEDAE-EAB3-4CA4-943C-FFA1255C3F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E43-3A1B-4F79-9AD8-F96963706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1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BEDAE-EAB3-4CA4-943C-FFA1255C3F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E43-3A1B-4F79-9AD8-F96963706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0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" y="198120"/>
            <a:ext cx="181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D997230-DBF5-4A37-AB74-8C14FEA67430}" type="datetime4"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5, 2020</a:t>
            </a:fld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69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AA%E0%A7%81%E0%A6%B0%E0%A7%81%E0%A6%B7" TargetMode="External"/><Relationship Id="rId3" Type="http://schemas.openxmlformats.org/officeDocument/2006/relationships/hyperlink" Target="https://bn.wikipedia.org/wiki/%E0%A6%AF%E0%A7%8C%E0%A6%A8_%E0%A6%AA%E0%A7%8D%E0%A6%B0%E0%A6%9C%E0%A6%A8%E0%A6%A8#cite_note-1" TargetMode="External"/><Relationship Id="rId7" Type="http://schemas.openxmlformats.org/officeDocument/2006/relationships/hyperlink" Target="https://bn.wikipedia.org/wiki/%E0%A6%B8%E0%A7%8D%E0%A6%A4%E0%A7%8D%E0%A6%B0%E0%A7%80" TargetMode="External"/><Relationship Id="rId2" Type="http://schemas.openxmlformats.org/officeDocument/2006/relationships/hyperlink" Target="https://bn.wikipedia.org/wiki/%E0%A6%AA%E0%A7%8D%E0%A6%B0%E0%A6%9C%E0%A6%A8%E0%A6%A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.wikipedia.org/wiki/%E0%A6%9B%E0%A6%A4%E0%A7%8D%E0%A6%B0%E0%A6%BE%E0%A6%95" TargetMode="External"/><Relationship Id="rId5" Type="http://schemas.openxmlformats.org/officeDocument/2006/relationships/hyperlink" Target="https://bn.wikipedia.org/wiki/%E0%A6%AA%E0%A7%8D%E0%A6%B0%E0%A7%8B%E0%A6%9F%E0%A6%BF%E0%A6%B8%E0%A7%8D%E0%A6%9F%E0%A6%BE" TargetMode="External"/><Relationship Id="rId4" Type="http://schemas.openxmlformats.org/officeDocument/2006/relationships/hyperlink" Target="https://bn.wikipedia.org/wiki/%E0%A6%AE%E0%A6%A8%E0%A7%87%E0%A6%B0%E0%A6%BE" TargetMode="External"/><Relationship Id="rId9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mislam686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A%E0%A7%8D%E0%A6%B0%E0%A6%9C%E0%A6%A8%E0%A6%A8" TargetMode="External"/><Relationship Id="rId2" Type="http://schemas.openxmlformats.org/officeDocument/2006/relationships/hyperlink" Target="https://bn.wikipedia.org/wiki/%E0%A6%AF%E0%A7%8C%E0%A6%A8%E0%A6%A4%E0%A6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bn.wikipedia.org/wiki/%E0%A6%AA%E0%A6%BE%E0%A6%A5%E0%A6%B0%E0%A6%95%E0%A7%81%E0%A6%9A%E0%A6%BF" TargetMode="External"/><Relationship Id="rId4" Type="http://schemas.openxmlformats.org/officeDocument/2006/relationships/hyperlink" Target="https://bn.wikipedia.org/wiki/%E0%A6%85%E0%A6%AF%E0%A7%8C%E0%A6%A8_%E0%A6%AA%E0%A7%8D%E0%A6%B0%E0%A6%9C%E0%A6%A8%E0%A6%A8#cite_note-Dawson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8391" y="378989"/>
            <a:ext cx="615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t="9295" r="6772" b="12351"/>
          <a:stretch/>
        </p:blipFill>
        <p:spPr>
          <a:xfrm>
            <a:off x="2580700" y="1369688"/>
            <a:ext cx="7030599" cy="477886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1982" y="4610307"/>
            <a:ext cx="105642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গতভাবে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 প্রাণী এবং উদ্ভিদের 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 tooltip="প্রজনন"/>
              </a:rPr>
              <a:t>প্রজনন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পদ্ধতি</a:t>
            </a:r>
            <a:r>
              <a:rPr lang="as-IN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[১</a:t>
            </a:r>
            <a:r>
              <a:rPr lang="as-IN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]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 tooltip="মনেরা"/>
              </a:rPr>
              <a:t>মনেরা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 tooltip="প্রোটিস্টা"/>
              </a:rPr>
              <a:t>প্রোটিস্টা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এবং 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6" tooltip="ছত্রাক"/>
              </a:rPr>
              <a:t>ছত্রাকও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অযৌন জননের পাশাপাশি এই পদ্ধতিতে প্রজনন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সম্পন্ন করে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প্রজননকারী জীবগণ দুটি আলাদা যৌনতা বা লিঙ্গবিশিষ্ট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যথাঃ 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7" tooltip="স্ত্রী"/>
              </a:rPr>
              <a:t>স্ত্রী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ও 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8" tooltip="পুরুষ"/>
              </a:rPr>
              <a:t>পুরুষ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উভলিঙ্গী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জীবদের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দেহে স্ত্রী এবং পুরুষ গ্যামেট তৈরি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 কুম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ড়ো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গাছ। স্ত্রীর ডিম্ব বা ডিম্বাণু পুরুষের শুক্রকীট বা শুক্রাণু দ্বারা নিষিক্ত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 নবজাতকের জন্ম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093" y="283901"/>
            <a:ext cx="8166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 প্রজনন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Sexual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reproduction ):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9" r="3405" b="5299"/>
          <a:stretch/>
        </p:blipFill>
        <p:spPr>
          <a:xfrm>
            <a:off x="4265051" y="1116665"/>
            <a:ext cx="3738097" cy="310584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59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5736" y="360503"/>
            <a:ext cx="221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7476" y="5898534"/>
            <a:ext cx="6790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r="3133" b="5097"/>
          <a:stretch/>
        </p:blipFill>
        <p:spPr>
          <a:xfrm>
            <a:off x="2897476" y="1391144"/>
            <a:ext cx="6473247" cy="422887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311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5250" y="3452648"/>
            <a:ext cx="94938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একটিমাত্র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জীবই প্রজননের মাধ্যমে অপত্য তৈরি করে, ফলে সঙ্গীর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 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না। এর ফলে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 ও জনন কোশের বা জনন এককের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অপচ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 জনন সরল মাইটোসিস বিভাজনের মাধ্যমে সম্পন্ন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 জনন অপেক্ষাকৃত কম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সাপেক্ষ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 জননের মাধ্যমে একটিমাত্র জীব বিপুল সংখ্যক অপত্য তৈরিতে সক্ষম। ফলে, প্রজাতি বিলুপ্তির সম্ভাবনা কম।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 জননে সৃষ্ট অপত্যরা জিনগতভাবে তাদের জনিতৃর অনুরূপ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জনিতৃর বৈশিষ্ট্যাবলী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বংশপরম্পরা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অক্ষুণ্ণ থাকে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8811" y="328731"/>
            <a:ext cx="3446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</a:t>
            </a:r>
            <a:r>
              <a:rPr lang="en-US" alt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ননের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as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216373"/>
            <a:ext cx="2590800" cy="195072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434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5374" y="4807636"/>
            <a:ext cx="106336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জননে সম প্রজাতির দুটি জীবের জিনের সংমিশ্রণ ঘটে না, ফলে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অপত্যে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ভেদ বা প্রকরণ সৃষ্টি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যেহেতু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 জননে ভেদ তৈরি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না, তাই বিবর্তনে অযৌন জননের কোন ভূমিকা নেই।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হারে বংশবৃদ্ধি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 সংখ্যাধিক্য ঘটে। ফলে, খাদ্য ও বাসস্থানের সংকট ঘটে।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জননে সৃষ্ট অপত্যদের প্রকরণ না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 পরিবেশে অভিযোজিত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 কম।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8675" y="420043"/>
            <a:ext cx="436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</a:t>
            </a:r>
            <a:r>
              <a:rPr lang="en-US" alt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ননের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57" y="1349152"/>
            <a:ext cx="4109884" cy="308241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642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7300" y="32357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5083" y="5941248"/>
            <a:ext cx="4758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66" y="1200372"/>
            <a:ext cx="6733868" cy="449822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13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0149" y="1267187"/>
            <a:ext cx="138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0067" y="2569031"/>
            <a:ext cx="370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0067" y="3413900"/>
            <a:ext cx="4485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0067" y="4258769"/>
            <a:ext cx="4725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ননের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42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8863" y="284251"/>
            <a:ext cx="2050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4924" y="6046516"/>
            <a:ext cx="738214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পাথরকুচি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অযৌন </a:t>
            </a:r>
            <a:r>
              <a:rPr lang="bn-I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সচিত্র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68" y="1169285"/>
            <a:ext cx="7255270" cy="451942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73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9318" y="327592"/>
            <a:ext cx="308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0" r="3722" b="5591"/>
          <a:stretch/>
        </p:blipFill>
        <p:spPr>
          <a:xfrm>
            <a:off x="2571388" y="1238865"/>
            <a:ext cx="7125424" cy="471380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85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9363" y="484909"/>
            <a:ext cx="159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01" y="1311334"/>
            <a:ext cx="1482558" cy="17363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15938" y="3405352"/>
            <a:ext cx="478342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spcBef>
                <a:spcPts val="600"/>
              </a:spcBef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০১৭১৯-৯৩১৫৪৬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E-mail: mmislam686@gmail.com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4597"/>
          <a:stretch/>
        </p:blipFill>
        <p:spPr>
          <a:xfrm>
            <a:off x="5714999" y="1311334"/>
            <a:ext cx="762001" cy="52162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5999" y="3429000"/>
            <a:ext cx="46066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১৪-০১-২০২০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343" y="1131872"/>
            <a:ext cx="1554866" cy="19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81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717" y="471054"/>
            <a:ext cx="7356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" b="15758"/>
          <a:stretch/>
        </p:blipFill>
        <p:spPr>
          <a:xfrm>
            <a:off x="4009217" y="1439098"/>
            <a:ext cx="4249765" cy="403614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761340" y="5735396"/>
            <a:ext cx="2669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0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7821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0835" y="443590"/>
            <a:ext cx="737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0"/>
          <a:stretch/>
        </p:blipFill>
        <p:spPr>
          <a:xfrm>
            <a:off x="2531138" y="1639657"/>
            <a:ext cx="7250325" cy="390899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884771" y="5817130"/>
            <a:ext cx="24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02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0663" y="355919"/>
            <a:ext cx="3650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90" y="1186171"/>
            <a:ext cx="6583419" cy="460879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5144813" y="2081176"/>
            <a:ext cx="2079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390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0763" y="734291"/>
            <a:ext cx="2050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009" y="1748672"/>
            <a:ext cx="436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5708" y="2701498"/>
            <a:ext cx="390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5708" y="3321976"/>
            <a:ext cx="570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5708" y="4004009"/>
            <a:ext cx="8622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644" y="4613993"/>
            <a:ext cx="100689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 হল একটি জৈব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 মাধ্যমে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নতুন স্বতন্ত্র জীব - "অপত্য" - তৈরি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 সকল জীবের একটি মৌলিক বৈশিষ্ট্য; প্রত্যেকটি জীবই প্রজননের ফসল।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গ্যামেট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এবং দুটি গ্যামেটের সংযুক্তির ফলে জনন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সম্পন্ন হচ্ছে কিনা তার উপর ভিত্তি করে জনন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 জনন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3884" y="627259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" r="7356" b="14023"/>
          <a:stretch/>
        </p:blipFill>
        <p:spPr>
          <a:xfrm>
            <a:off x="4447190" y="1875775"/>
            <a:ext cx="3373820" cy="219758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3454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7354" y="390162"/>
            <a:ext cx="195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6642" y="5839032"/>
            <a:ext cx="4905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38" y="1289039"/>
            <a:ext cx="4744924" cy="427992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8354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5030" y="4855349"/>
            <a:ext cx="10054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 tooltip="যৌনতা"/>
              </a:rPr>
              <a:t>যৌনতাবিহীন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 tooltip="প্রজনন"/>
              </a:rPr>
              <a:t>বংশবৃদ্ধি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[</a:t>
            </a:r>
            <a:r>
              <a:rPr lang="bn-IN" alt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১</a:t>
            </a:r>
            <a:r>
              <a:rPr lang="en-US" alt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]</a:t>
            </a:r>
            <a:r>
              <a:rPr lang="hi-I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 tooltip="পাথরকুচি"/>
              </a:rPr>
              <a:t>পাথরকুচি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অযৌন </a:t>
            </a:r>
            <a:r>
              <a:rPr lang="bn-I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মিওসিস </a:t>
            </a:r>
            <a:r>
              <a:rPr lang="bn-I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bn-I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 কোশ বা গ্যামেট তৈরি এবং দুটি ভিন্ন লিঙ্গের গ্যামেটের সংযুক্তি ব্যতিরেকে একটিমাত্র জীবদেহ থেকে স্বতন্ত্র অপত্য তৈরি </a:t>
            </a:r>
            <a:r>
              <a:rPr lang="bn-I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ঘটনাকে অযৌন জনন বলে।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5142" y="481924"/>
            <a:ext cx="8537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( </a:t>
            </a:r>
            <a:r>
              <a:rPr lang="en-US" alt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Asexualreproduction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20" b="9294"/>
          <a:stretch/>
        </p:blipFill>
        <p:spPr>
          <a:xfrm>
            <a:off x="5128245" y="1650140"/>
            <a:ext cx="2011710" cy="274487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08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495</Words>
  <Application>Microsoft Office PowerPoint</Application>
  <PresentationFormat>Widescreen</PresentationFormat>
  <Paragraphs>62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82</cp:revision>
  <dcterms:created xsi:type="dcterms:W3CDTF">2020-01-04T10:26:42Z</dcterms:created>
  <dcterms:modified xsi:type="dcterms:W3CDTF">2020-02-05T17:11:29Z</dcterms:modified>
</cp:coreProperties>
</file>