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80" r:id="rId11"/>
    <p:sldId id="267" r:id="rId12"/>
    <p:sldId id="276" r:id="rId13"/>
    <p:sldId id="279" r:id="rId14"/>
    <p:sldId id="277" r:id="rId15"/>
    <p:sldId id="268" r:id="rId16"/>
    <p:sldId id="272" r:id="rId17"/>
    <p:sldId id="266" r:id="rId18"/>
    <p:sldId id="271" r:id="rId19"/>
    <p:sldId id="270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D5BA-71BE-4632-A803-CB8EB666BA3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6C53-626A-4AEF-B4CD-3BC54FCA3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এখানে প্রশ্ন করতে পারেন, চিত্রে কী দেখা যাচ্ছে? শিক্ষার্থী</a:t>
            </a:r>
            <a:r>
              <a:rPr lang="bn-IN" baseline="0" dirty="0" smtClean="0"/>
              <a:t>রা</a:t>
            </a:r>
            <a:r>
              <a:rPr lang="bn-BD" baseline="0" dirty="0" smtClean="0"/>
              <a:t> জবাব </a:t>
            </a:r>
            <a:r>
              <a:rPr lang="bn-IN" baseline="0" dirty="0" smtClean="0"/>
              <a:t>দিতে</a:t>
            </a:r>
            <a:r>
              <a:rPr lang="bn-BD" baseline="0" dirty="0" smtClean="0"/>
              <a:t> পারে,</a:t>
            </a:r>
            <a:r>
              <a:rPr lang="bn-IN" baseline="0" dirty="0" smtClean="0"/>
              <a:t>” এভাবে প্রশ্ন করে পাঠ শিরোনাম শিক্ষার্থীদের নিকট হতে বের করার চেষ্টা করবে;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r>
              <a:rPr lang="bn-BD" baseline="0" dirty="0" smtClean="0"/>
              <a:t>এরপর পাঠ ঘোষণা করা যেতে পারে।</a:t>
            </a:r>
            <a:r>
              <a:rPr lang="bn-IN" baseline="0" dirty="0" smtClean="0"/>
              <a:t>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চিত্র দেখিয়ে কন্ট্রা দাখিলা সম্পর্কে আলোচনা করবেন এবং প্রয়োজনে বোড ব্যবহার করে ব্যাখ্যা করবেন।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এখানে।একক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সম্মানিত শিক্ষক</a:t>
            </a:r>
            <a:r>
              <a:rPr lang="bn-IN" baseline="0" dirty="0" smtClean="0"/>
              <a:t> চিত্রগুলো দেখিয়ে দুইঘরা নগদান বই সম্পর্কে আলোচনা করবেন এবং প্রয়োজান অনুযায়ী বোড ব্যবহার করে বুঝিয়ে দিবেন।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এখানে,</a:t>
            </a:r>
            <a:r>
              <a:rPr lang="bn-IN" baseline="0" dirty="0" smtClean="0"/>
              <a:t> </a:t>
            </a:r>
            <a:r>
              <a:rPr lang="bn-IN" dirty="0" smtClean="0"/>
              <a:t>জোড়ায়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তিনঘরা নগদান বই সম্পর্কে ব্যাখ্যা করবেন এবং প্রয়োজন অনুযায়ী বোড ব্যবহার করিয়ে বুঝিয়ে দিবেন।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এখানে,দলগত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  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6C53-626A-4AEF-B4CD-3BC54FCA38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5022-9C91-41BE-8C74-18BE02C5190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4139-B850-466E-B490-0EB3A5CF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98124" y="1924334"/>
            <a:ext cx="5813947" cy="264687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2" y="2780867"/>
            <a:ext cx="1660851" cy="933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23" y="2819846"/>
            <a:ext cx="1660851" cy="933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30" y="685384"/>
            <a:ext cx="1660851" cy="933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7" y="4754171"/>
            <a:ext cx="1660851" cy="933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7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98977" y="694182"/>
            <a:ext cx="382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1878" y="4313160"/>
            <a:ext cx="5880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কন্ট্রা দাখিলা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তা লিখ? 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19503" r="27263" b="14826"/>
          <a:stretch/>
        </p:blipFill>
        <p:spPr>
          <a:xfrm>
            <a:off x="4872247" y="1988871"/>
            <a:ext cx="2347419" cy="1862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8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98" y="736979"/>
            <a:ext cx="3704444" cy="1785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745803"/>
            <a:ext cx="3136155" cy="176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01" y="3820494"/>
            <a:ext cx="3589566" cy="1625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5305" y="1137052"/>
            <a:ext cx="1849487" cy="1000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67" y="3714807"/>
            <a:ext cx="3407657" cy="176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131" y="3014855"/>
            <a:ext cx="57869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পন্য ক্রয় বাবদ চেক প্রদান ৫,০০০ টাকা।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4726" y="2924464"/>
            <a:ext cx="46521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২০,০০০ টাকা।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1193" y="5643752"/>
            <a:ext cx="49915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সুদ মঞ্জুর করল ৬০০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4336" y="5643752"/>
            <a:ext cx="38990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 প্রদান ২,০০০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91" y="4348590"/>
            <a:ext cx="1388139" cy="738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314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10" y="294288"/>
            <a:ext cx="4955067" cy="207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9" y="3356575"/>
            <a:ext cx="4955067" cy="193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60" y="3269571"/>
            <a:ext cx="4687983" cy="203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61" y="297219"/>
            <a:ext cx="4687983" cy="203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95" y="4415305"/>
            <a:ext cx="1239293" cy="659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4403" y="2512731"/>
            <a:ext cx="47090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পন্য বিক্রয় ১০,০০০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7003" y="5457264"/>
            <a:ext cx="509061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৫,০০০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0968" y="5472147"/>
            <a:ext cx="52549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আসবাবপত্র ক্রয় ৫,০০০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4564" y="2534345"/>
            <a:ext cx="58954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করিমের নিকঠ হতে চেক প্রাপ্তি ৫,০০০ টাকা।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6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25704"/>
              </p:ext>
            </p:extLst>
          </p:nvPr>
        </p:nvGraphicFramePr>
        <p:xfrm>
          <a:off x="232011" y="2109888"/>
          <a:ext cx="11696124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575"/>
                <a:gridCol w="1678675"/>
                <a:gridCol w="696035"/>
                <a:gridCol w="573206"/>
                <a:gridCol w="901894"/>
                <a:gridCol w="974677"/>
                <a:gridCol w="974677"/>
                <a:gridCol w="1652514"/>
                <a:gridCol w="736979"/>
                <a:gridCol w="534538"/>
                <a:gridCol w="974677"/>
                <a:gridCol w="974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24585" y="577923"/>
            <a:ext cx="771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দুইঘরা নগদান বইয়ের নমুনা ছক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9843" y="1627397"/>
            <a:ext cx="118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530" y="1632564"/>
            <a:ext cx="136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8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35046" y="466815"/>
            <a:ext cx="382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824" y="1882213"/>
            <a:ext cx="116762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 ট্রেডার্সের ২০১৮সালের  জুন মাসে ব্যবসায়ের লেনদেন ছিল নিম্নরূপ: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নগদ তহবিল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১৮,০০০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এবং ব্যাংক জমা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১৫,০০০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৮     ব্যাংকে জমাদান ২০,০০০ টাকা।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১৫   আসবাবপত্র ক্রয় বাবদ নগদ ২,০০০ টাকা এবং৩,০০০ টাকার চেক প্রদান। 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৩০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৫,০০০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 সেলিনা ট্রেডার্সের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দুইঘরা নগদান বই প্রস্তুত কর।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26368" b="10846"/>
          <a:stretch/>
        </p:blipFill>
        <p:spPr>
          <a:xfrm>
            <a:off x="1374350" y="346108"/>
            <a:ext cx="2529385" cy="1257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26368" b="10846"/>
          <a:stretch/>
        </p:blipFill>
        <p:spPr>
          <a:xfrm>
            <a:off x="8322622" y="346108"/>
            <a:ext cx="2529385" cy="1257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79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3393" y="2728978"/>
            <a:ext cx="2494964" cy="105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52" y="2010073"/>
            <a:ext cx="4060066" cy="2352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12" y="2717075"/>
            <a:ext cx="1161145" cy="712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83" y="1996934"/>
            <a:ext cx="2617084" cy="246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367200" y="5015381"/>
            <a:ext cx="50488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৫৫,০০০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990" y="5019370"/>
            <a:ext cx="53946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পন্য বিক্রয় বাবদ চেক প্রাপ্তি ৫,০০০ টাকা।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1296" y="451496"/>
            <a:ext cx="1024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6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9" y="1745127"/>
            <a:ext cx="3823569" cy="243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1" y="2773082"/>
            <a:ext cx="3843128" cy="1052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350290" y="4580358"/>
            <a:ext cx="57869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৮,৫০০ টাকার পূর্ণ নিষ্পত্তিতে আরাফাত ট্রেডার্স হতে ৮,০০০ টাকা প্রাপ্তি।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127" y="4632467"/>
            <a:ext cx="49544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সুমন ট্রেডার্সকে ৫,০০০ টাকার পূর্ণ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নিষ্পত্তিতে ৪,৮০০ টাকা প্রদান।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/>
          <a:stretch/>
        </p:blipFill>
        <p:spPr>
          <a:xfrm>
            <a:off x="6137242" y="1795181"/>
            <a:ext cx="4383507" cy="2359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031296" y="451496"/>
            <a:ext cx="1024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2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1224" y="2611018"/>
            <a:ext cx="509061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৬,০০০ টাকা।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0" y="4737125"/>
            <a:ext cx="4976913" cy="647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24" y="3383932"/>
            <a:ext cx="4976914" cy="1281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643577" y="2580868"/>
            <a:ext cx="52118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চেকে বাড়িভাড়া প্রদান ৪,০০০ টাকা।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80794" y="5520484"/>
            <a:ext cx="582077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১০% বাট্টায় পন্য ক্রয় ৬,০০০ টাকা।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39" y="367291"/>
            <a:ext cx="4763069" cy="1925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98" y="1483478"/>
            <a:ext cx="691350" cy="4254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7" y="431581"/>
            <a:ext cx="4857601" cy="190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116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91685"/>
              </p:ext>
            </p:extLst>
          </p:nvPr>
        </p:nvGraphicFramePr>
        <p:xfrm>
          <a:off x="257032" y="2641620"/>
          <a:ext cx="1169613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438"/>
                <a:gridCol w="1498331"/>
                <a:gridCol w="545911"/>
                <a:gridCol w="462072"/>
                <a:gridCol w="835438"/>
                <a:gridCol w="835438"/>
                <a:gridCol w="835438"/>
                <a:gridCol w="835438"/>
                <a:gridCol w="1477859"/>
                <a:gridCol w="532263"/>
                <a:gridCol w="496192"/>
                <a:gridCol w="835438"/>
                <a:gridCol w="835438"/>
                <a:gridCol w="835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পৃ: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2903" y="892680"/>
            <a:ext cx="836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তিনঘরা নগদান বইয়ের নমুনা ছক: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5936" y="1908343"/>
            <a:ext cx="118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011" y="1908343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7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436435" y="404303"/>
            <a:ext cx="382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18" y="2076838"/>
            <a:ext cx="11556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 ট্রেডার্সের ২০১৯ সালের মার্চ মাসে ব্যবসায়ের লেনদেন ছিল নিম্নরূপ: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 ১         নগদ তহবিল ৮,০০০ টাকা এবং ব্যাংক জমা ৫,০০০ টাকা।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      ব্যাংকে জমাদান ২৫,০০০ টাকা।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১৫       ৫% বাট্টায় ৪,০০০ টাকা দেনার পূর্ণ নিষ্পত্তিতে চেক প্রদান করা হল।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 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১০% বাট্টায় নগদে পন্য বিক্রয় ৪০,০০০ টাকা।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 মামুন ট্রেডার্সের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তিনঘরা নগদান বই প্রস্তুত কর। 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6" y="454016"/>
            <a:ext cx="2019529" cy="1098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9" y="404303"/>
            <a:ext cx="2019529" cy="1098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416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194462" y="1097596"/>
            <a:ext cx="5223425" cy="45550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শহিদুল ইসলাম</a:t>
            </a:r>
          </a:p>
          <a:p>
            <a:pPr lvl="0"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ক্ষক(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শিক্ষা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আমইল এ, এম উচ্চ বিদ্যালয়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নিয়ামতপুর,নওগাঁ।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০১৭৫১৭৬২৯৭৬ </a:t>
            </a:r>
          </a:p>
          <a:p>
            <a:pPr lvl="0"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 mail-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shahidulislammd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4"/>
          <a:stretch/>
        </p:blipFill>
        <p:spPr>
          <a:xfrm>
            <a:off x="7120061" y="1106414"/>
            <a:ext cx="1262946" cy="1357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Left-Right-Up Arrow 11"/>
          <p:cNvSpPr/>
          <p:nvPr/>
        </p:nvSpPr>
        <p:spPr>
          <a:xfrm>
            <a:off x="1958455" y="2033516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-Up Arrow 12"/>
          <p:cNvSpPr/>
          <p:nvPr/>
        </p:nvSpPr>
        <p:spPr>
          <a:xfrm>
            <a:off x="2302368" y="2327551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-Up Arrow 14"/>
          <p:cNvSpPr/>
          <p:nvPr/>
        </p:nvSpPr>
        <p:spPr>
          <a:xfrm>
            <a:off x="1626357" y="1714974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-Up Arrow 15"/>
          <p:cNvSpPr/>
          <p:nvPr/>
        </p:nvSpPr>
        <p:spPr>
          <a:xfrm>
            <a:off x="9595655" y="1714975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-Up Arrow 19"/>
          <p:cNvSpPr/>
          <p:nvPr/>
        </p:nvSpPr>
        <p:spPr>
          <a:xfrm>
            <a:off x="9216156" y="2033515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-Up Arrow 20"/>
          <p:cNvSpPr/>
          <p:nvPr/>
        </p:nvSpPr>
        <p:spPr>
          <a:xfrm>
            <a:off x="8863868" y="2327550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9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54137" y="291679"/>
            <a:ext cx="382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5711" y="1743080"/>
            <a:ext cx="4927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কন্ট্রা দাখিলা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কি তা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বল? 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0334" y="2886704"/>
            <a:ext cx="6819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দুইঘরা নগদান বইয়ে কতটি ঘর থাকে?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661" y="4381926"/>
            <a:ext cx="11067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বাট্টায় লেনদেন হলে কতঘরা নগদান বইয়ে লিপিবদ্ধ করতে হয়?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1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394579" y="291679"/>
            <a:ext cx="382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39" y="830746"/>
            <a:ext cx="2553891" cy="128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470" y="2626296"/>
            <a:ext cx="114315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অপূর্ব ট্রেডার্সের ২০১৭ সালের  জুন মাসে ব্যবসায়ের লেনদেন ছিল নিম্নরূপ: 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নগদ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তহবিল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১০,০০০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এবং ব্যাংক জমা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৭,০০০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 ১২        যন্ত্রপাতি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বাবদ নগদ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৩,০০০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এবং৫,০০০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টাকার চেক প্রদান।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 ২৩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২৭,০০০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 ২৮       ১২%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বাট্টায়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৬,০০০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দেনার পূর্ণ নিষ্পত্তি করা হল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bn-IN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 অপূর্ব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তিনঘরা নগদান বই প্রস্তুত করে আনবে।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15" y="760414"/>
            <a:ext cx="2260659" cy="131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927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396017" y="538333"/>
            <a:ext cx="5418161" cy="221599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545">
            <a:off x="4090009" y="2711120"/>
            <a:ext cx="3048000" cy="2981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8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3.7037E-6 L -1.04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193578" y="1012168"/>
            <a:ext cx="4414288" cy="470898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হিসাববিজ্ঞান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শ্রেণীঃনবম / দশম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 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 rot="5400000">
            <a:off x="768410" y="3015840"/>
            <a:ext cx="3000767" cy="234539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5400000">
            <a:off x="346779" y="3469592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5400000">
            <a:off x="6569180" y="3475203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5400000">
            <a:off x="1159769" y="3475204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5400000">
            <a:off x="7285902" y="3469593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5400000">
            <a:off x="6927541" y="3091131"/>
            <a:ext cx="3000767" cy="234539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16" y="3133109"/>
            <a:ext cx="1060752" cy="140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9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96390" y="176397"/>
            <a:ext cx="5022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কর: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945839"/>
            <a:ext cx="4763069" cy="2247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6" y="915099"/>
            <a:ext cx="3683445" cy="2179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" y="3753972"/>
            <a:ext cx="4847712" cy="210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8621" y="1497543"/>
            <a:ext cx="2238496" cy="1153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/>
          <a:stretch/>
        </p:blipFill>
        <p:spPr>
          <a:xfrm>
            <a:off x="6141494" y="3777590"/>
            <a:ext cx="5099586" cy="207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64072" y="-597176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11792" y="76729"/>
            <a:ext cx="5022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 কর: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5" y="3370348"/>
            <a:ext cx="5185127" cy="221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90" y="3370348"/>
            <a:ext cx="4783518" cy="223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4" y="846170"/>
            <a:ext cx="5240149" cy="2182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2" y="1708590"/>
            <a:ext cx="5240150" cy="1307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8" y="846170"/>
            <a:ext cx="4872250" cy="219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13" y="4832421"/>
            <a:ext cx="1492621" cy="66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66648" y="1367389"/>
            <a:ext cx="101586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বই </a:t>
            </a:r>
            <a:endParaRPr lang="en-US" sz="239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9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90702" y="1491349"/>
            <a:ext cx="8778749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কন্ট্রা দাখিলা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পারবে; 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দুইঘরা নগদান বই প্রস্তুত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তিনঘরা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নগদান বই প্রস্তুত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8153" y="211253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1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076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55" y="1800403"/>
            <a:ext cx="4045741" cy="263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0055" y="4975374"/>
            <a:ext cx="46521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৩০,০০০ টাকা।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4318" y="4987955"/>
            <a:ext cx="509061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৯,০০০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42" y="1782184"/>
            <a:ext cx="3644876" cy="270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92" y="3629499"/>
            <a:ext cx="1492621" cy="70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031296" y="451496"/>
            <a:ext cx="1024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0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2"/>
          <p:cNvSpPr/>
          <p:nvPr/>
        </p:nvSpPr>
        <p:spPr>
          <a:xfrm flipH="1">
            <a:off x="11928143" y="0"/>
            <a:ext cx="263856" cy="6857999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rot="5400000" flipH="1">
            <a:off x="5933364" y="717645"/>
            <a:ext cx="225188" cy="12055521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6200000" flipH="1">
            <a:off x="5975445" y="-5957248"/>
            <a:ext cx="259307" cy="1217380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>
            <a:off x="0" y="0"/>
            <a:ext cx="232011" cy="6858000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6897">
            <a:off x="31930" y="5733508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9375">
            <a:off x="29766" y="-135043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637">
            <a:off x="11208606" y="-146436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660">
            <a:off x="11217448" y="5768462"/>
            <a:ext cx="974305" cy="125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360146" y="6314196"/>
            <a:ext cx="712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717F5"/>
                </a:solidFill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sz="1600" dirty="0">
              <a:solidFill>
                <a:srgbClr val="3717F5"/>
              </a:solidFill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44043"/>
              </p:ext>
            </p:extLst>
          </p:nvPr>
        </p:nvGraphicFramePr>
        <p:xfrm>
          <a:off x="257036" y="1276769"/>
          <a:ext cx="11696124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280"/>
                <a:gridCol w="1749191"/>
                <a:gridCol w="641445"/>
                <a:gridCol w="559558"/>
                <a:gridCol w="832514"/>
                <a:gridCol w="1078173"/>
                <a:gridCol w="1048599"/>
                <a:gridCol w="1569493"/>
                <a:gridCol w="641444"/>
                <a:gridCol w="532263"/>
                <a:gridCol w="1064525"/>
                <a:gridCol w="9826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(ক)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১০,০০০/=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(ক) 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১০,০০০/=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59056"/>
              </p:ext>
            </p:extLst>
          </p:nvPr>
        </p:nvGraphicFramePr>
        <p:xfrm>
          <a:off x="230832" y="4235362"/>
          <a:ext cx="11696124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575"/>
                <a:gridCol w="1624092"/>
                <a:gridCol w="641444"/>
                <a:gridCol w="548181"/>
                <a:gridCol w="1007664"/>
                <a:gridCol w="1003106"/>
                <a:gridCol w="1085002"/>
                <a:gridCol w="1678674"/>
                <a:gridCol w="600494"/>
                <a:gridCol w="534538"/>
                <a:gridCol w="871189"/>
                <a:gridCol w="1078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 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নগদ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pPr algn="ctr"/>
                      <a:r>
                        <a:rPr lang="bn-IN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bn-IN" sz="32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b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(ক)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৭,০০০/=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 হিসাব (ক)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৭,০০০/=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7550" y="349639"/>
            <a:ext cx="65591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অর্থ ব্যাংকে জমাদান ১০,০০০ টাকা।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3926" y="3283179"/>
            <a:ext cx="85820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প্রয়োজনে ব্যাংক হতে উত্তোলন ৭,০০০ টাকা।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74" y="853719"/>
            <a:ext cx="102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28929" y="784122"/>
            <a:ext cx="118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03956" y="3573315"/>
            <a:ext cx="118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832" y="3620827"/>
            <a:ext cx="110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5857" y="195493"/>
            <a:ext cx="22461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u="sng" dirty="0">
                <a:latin typeface="NikoshBAN" pitchFamily="2" charset="0"/>
                <a:cs typeface="NikoshBAN" pitchFamily="2" charset="0"/>
              </a:rPr>
              <a:t>কন্ট্রা </a:t>
            </a:r>
            <a:r>
              <a:rPr lang="bn-IN" sz="4000" u="sng" dirty="0" smtClean="0">
                <a:latin typeface="NikoshBAN" pitchFamily="2" charset="0"/>
                <a:cs typeface="NikoshBAN" pitchFamily="2" charset="0"/>
              </a:rPr>
              <a:t>দাখিলা: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13721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1133</Words>
  <Application>Microsoft Office PowerPoint</Application>
  <PresentationFormat>Widescreen</PresentationFormat>
  <Paragraphs>212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Blackadder ITC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93</cp:revision>
  <dcterms:created xsi:type="dcterms:W3CDTF">2019-08-17T00:56:59Z</dcterms:created>
  <dcterms:modified xsi:type="dcterms:W3CDTF">2020-02-06T04:27:45Z</dcterms:modified>
</cp:coreProperties>
</file>