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62" r:id="rId6"/>
    <p:sldId id="261" r:id="rId7"/>
    <p:sldId id="263" r:id="rId8"/>
    <p:sldId id="270" r:id="rId9"/>
    <p:sldId id="264" r:id="rId10"/>
    <p:sldId id="265" r:id="rId11"/>
    <p:sldId id="266" r:id="rId12"/>
    <p:sldId id="274" r:id="rId13"/>
    <p:sldId id="275" r:id="rId14"/>
    <p:sldId id="272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9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26625-B158-47E6-AFF4-3627392D51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15F05-7365-432B-BCDE-6237A9AD6FE7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4E66D-6480-4079-A9A7-1D51540E36A2}" type="parTrans" cxnId="{2A47ECAC-1BB7-406D-9D24-1FC42AE39379}">
      <dgm:prSet/>
      <dgm:spPr/>
      <dgm:t>
        <a:bodyPr/>
        <a:lstStyle/>
        <a:p>
          <a:endParaRPr lang="en-US"/>
        </a:p>
      </dgm:t>
    </dgm:pt>
    <dgm:pt modelId="{FD18D8D7-E964-4A03-BC92-2939C44F9420}" type="sibTrans" cxnId="{2A47ECAC-1BB7-406D-9D24-1FC42AE39379}">
      <dgm:prSet/>
      <dgm:spPr/>
      <dgm:t>
        <a:bodyPr/>
        <a:lstStyle/>
        <a:p>
          <a:endParaRPr lang="en-US"/>
        </a:p>
      </dgm:t>
    </dgm:pt>
    <dgm:pt modelId="{D6E52C6D-EEA9-4981-B347-D0304A7EC7EF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অপুষ্পক উদ্ভি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7B4554-244E-4C24-B157-D233A6A08035}" type="parTrans" cxnId="{FA7A94E0-7977-4864-9471-6761ACD4ACDB}">
      <dgm:prSet/>
      <dgm:spPr/>
      <dgm:t>
        <a:bodyPr/>
        <a:lstStyle/>
        <a:p>
          <a:endParaRPr lang="en-US"/>
        </a:p>
      </dgm:t>
    </dgm:pt>
    <dgm:pt modelId="{A33C22BE-5DEE-42BB-88EA-009574219229}" type="sibTrans" cxnId="{FA7A94E0-7977-4864-9471-6761ACD4ACDB}">
      <dgm:prSet/>
      <dgm:spPr/>
      <dgm:t>
        <a:bodyPr/>
        <a:lstStyle/>
        <a:p>
          <a:endParaRPr lang="en-US"/>
        </a:p>
      </dgm:t>
    </dgm:pt>
    <dgm:pt modelId="{4B3AA88E-93F6-4E49-B5BD-74298CA28127}">
      <dgm:prSet phldrT="[Text]" custT="1"/>
      <dgm:spPr/>
      <dgm:t>
        <a:bodyPr/>
        <a:lstStyle/>
        <a:p>
          <a:r>
            <a:rPr lang="bn-IN" sz="1400" smtClean="0">
              <a:solidFill>
                <a:schemeClr val="tx1"/>
              </a:solidFill>
            </a:rPr>
            <a:t>২</a:t>
          </a:r>
          <a:endParaRPr lang="en-US" sz="1400" dirty="0">
            <a:solidFill>
              <a:schemeClr val="tx1"/>
            </a:solidFill>
          </a:endParaRPr>
        </a:p>
      </dgm:t>
    </dgm:pt>
    <dgm:pt modelId="{44FB2FF9-A90E-46C7-AA0C-C92E06402658}" type="parTrans" cxnId="{C67D9F2F-936F-4A34-936A-B417870EE929}">
      <dgm:prSet/>
      <dgm:spPr/>
      <dgm:t>
        <a:bodyPr/>
        <a:lstStyle/>
        <a:p>
          <a:endParaRPr lang="en-US"/>
        </a:p>
      </dgm:t>
    </dgm:pt>
    <dgm:pt modelId="{D3C1B661-4399-4895-B394-8B2A143F7DDC}" type="sibTrans" cxnId="{C67D9F2F-936F-4A34-936A-B417870EE929}">
      <dgm:prSet/>
      <dgm:spPr/>
      <dgm:t>
        <a:bodyPr/>
        <a:lstStyle/>
        <a:p>
          <a:endParaRPr lang="en-US"/>
        </a:p>
      </dgm:t>
    </dgm:pt>
    <dgm:pt modelId="{ABF82D57-8D30-415E-90E9-BA1316FFAF2F}">
      <dgm:prSet phldrT="[Text]"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অপুষ্পক উদ্ভিদের বৈশিষ্ট্যগুলো ব্যাখ্যা করতে পারবে। 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FB84E1-C0B3-4180-BE13-583976465BC4}" type="sibTrans" cxnId="{E174BF63-C084-4DB7-9E3D-CB4E871480B6}">
      <dgm:prSet/>
      <dgm:spPr/>
      <dgm:t>
        <a:bodyPr/>
        <a:lstStyle/>
        <a:p>
          <a:endParaRPr lang="en-US"/>
        </a:p>
      </dgm:t>
    </dgm:pt>
    <dgm:pt modelId="{53364A12-64BF-4613-AF0D-C9F29921B5F1}" type="parTrans" cxnId="{E174BF63-C084-4DB7-9E3D-CB4E871480B6}">
      <dgm:prSet/>
      <dgm:spPr/>
      <dgm:t>
        <a:bodyPr/>
        <a:lstStyle/>
        <a:p>
          <a:endParaRPr lang="en-US"/>
        </a:p>
      </dgm:t>
    </dgm:pt>
    <dgm:pt modelId="{B7BBB605-3805-404E-A2E1-54C0F5934692}" type="pres">
      <dgm:prSet presAssocID="{40026625-B158-47E6-AFF4-3627392D5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249071-A8A7-457D-9D47-14E7F1CAC3BC}" type="pres">
      <dgm:prSet presAssocID="{A1C15F05-7365-432B-BCDE-6237A9AD6FE7}" presName="composite" presStyleCnt="0"/>
      <dgm:spPr/>
    </dgm:pt>
    <dgm:pt modelId="{D7D4D216-CA98-49F1-A339-F1C406D527AC}" type="pres">
      <dgm:prSet presAssocID="{A1C15F05-7365-432B-BCDE-6237A9AD6FE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8984B-5A21-45C6-88AF-6555EDCADF2F}" type="pres">
      <dgm:prSet presAssocID="{A1C15F05-7365-432B-BCDE-6237A9AD6FE7}" presName="descendantText" presStyleLbl="alignAcc1" presStyleIdx="0" presStyleCnt="2" custLinFactNeighborX="229" custLinFactNeighborY="-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F7A92-1CAE-4138-AFAB-B2ACFE4CDABF}" type="pres">
      <dgm:prSet presAssocID="{FD18D8D7-E964-4A03-BC92-2939C44F9420}" presName="sp" presStyleCnt="0"/>
      <dgm:spPr/>
    </dgm:pt>
    <dgm:pt modelId="{AF2D2EB5-79E8-4397-900C-E657E15B376C}" type="pres">
      <dgm:prSet presAssocID="{4B3AA88E-93F6-4E49-B5BD-74298CA28127}" presName="composite" presStyleCnt="0"/>
      <dgm:spPr/>
    </dgm:pt>
    <dgm:pt modelId="{191B5095-2147-4D89-9010-CCB04E1BF180}" type="pres">
      <dgm:prSet presAssocID="{4B3AA88E-93F6-4E49-B5BD-74298CA28127}" presName="parentText" presStyleLbl="alignNode1" presStyleIdx="1" presStyleCnt="2" custLinFactNeighborX="0" custLinFactNeighborY="2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E95FD-487A-40AE-8BB2-ECEB2584F5C5}" type="pres">
      <dgm:prSet presAssocID="{4B3AA88E-93F6-4E49-B5BD-74298CA28127}" presName="descendantText" presStyleLbl="alignAcc1" presStyleIdx="1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D86D28-E522-457C-9889-63588E00976A}" type="presOf" srcId="{A1C15F05-7365-432B-BCDE-6237A9AD6FE7}" destId="{D7D4D216-CA98-49F1-A339-F1C406D527AC}" srcOrd="0" destOrd="0" presId="urn:microsoft.com/office/officeart/2005/8/layout/chevron2"/>
    <dgm:cxn modelId="{D3C1E9B8-A344-42A3-AD51-D8C4229ABC52}" type="presOf" srcId="{ABF82D57-8D30-415E-90E9-BA1316FFAF2F}" destId="{8D3E95FD-487A-40AE-8BB2-ECEB2584F5C5}" srcOrd="0" destOrd="0" presId="urn:microsoft.com/office/officeart/2005/8/layout/chevron2"/>
    <dgm:cxn modelId="{2A47ECAC-1BB7-406D-9D24-1FC42AE39379}" srcId="{40026625-B158-47E6-AFF4-3627392D5114}" destId="{A1C15F05-7365-432B-BCDE-6237A9AD6FE7}" srcOrd="0" destOrd="0" parTransId="{0D14E66D-6480-4079-A9A7-1D51540E36A2}" sibTransId="{FD18D8D7-E964-4A03-BC92-2939C44F9420}"/>
    <dgm:cxn modelId="{C67D9F2F-936F-4A34-936A-B417870EE929}" srcId="{40026625-B158-47E6-AFF4-3627392D5114}" destId="{4B3AA88E-93F6-4E49-B5BD-74298CA28127}" srcOrd="1" destOrd="0" parTransId="{44FB2FF9-A90E-46C7-AA0C-C92E06402658}" sibTransId="{D3C1B661-4399-4895-B394-8B2A143F7DDC}"/>
    <dgm:cxn modelId="{5185FEC9-8BD0-4E40-BC3C-E9FED51AC6BB}" type="presOf" srcId="{D6E52C6D-EEA9-4981-B347-D0304A7EC7EF}" destId="{C408984B-5A21-45C6-88AF-6555EDCADF2F}" srcOrd="0" destOrd="0" presId="urn:microsoft.com/office/officeart/2005/8/layout/chevron2"/>
    <dgm:cxn modelId="{E174BF63-C084-4DB7-9E3D-CB4E871480B6}" srcId="{4B3AA88E-93F6-4E49-B5BD-74298CA28127}" destId="{ABF82D57-8D30-415E-90E9-BA1316FFAF2F}" srcOrd="0" destOrd="0" parTransId="{53364A12-64BF-4613-AF0D-C9F29921B5F1}" sibTransId="{81FB84E1-C0B3-4180-BE13-583976465BC4}"/>
    <dgm:cxn modelId="{FA7A94E0-7977-4864-9471-6761ACD4ACDB}" srcId="{A1C15F05-7365-432B-BCDE-6237A9AD6FE7}" destId="{D6E52C6D-EEA9-4981-B347-D0304A7EC7EF}" srcOrd="0" destOrd="0" parTransId="{8D7B4554-244E-4C24-B157-D233A6A08035}" sibTransId="{A33C22BE-5DEE-42BB-88EA-009574219229}"/>
    <dgm:cxn modelId="{1F2777F2-1CAA-46AB-B08A-F1310D013413}" type="presOf" srcId="{4B3AA88E-93F6-4E49-B5BD-74298CA28127}" destId="{191B5095-2147-4D89-9010-CCB04E1BF180}" srcOrd="0" destOrd="0" presId="urn:microsoft.com/office/officeart/2005/8/layout/chevron2"/>
    <dgm:cxn modelId="{FD5C2BA1-11B3-4108-B3D8-49AE4FA2C9E4}" type="presOf" srcId="{40026625-B158-47E6-AFF4-3627392D5114}" destId="{B7BBB605-3805-404E-A2E1-54C0F5934692}" srcOrd="0" destOrd="0" presId="urn:microsoft.com/office/officeart/2005/8/layout/chevron2"/>
    <dgm:cxn modelId="{92EC5ECC-640C-4162-A092-5C1519AB892C}" type="presParOf" srcId="{B7BBB605-3805-404E-A2E1-54C0F5934692}" destId="{A0249071-A8A7-457D-9D47-14E7F1CAC3BC}" srcOrd="0" destOrd="0" presId="urn:microsoft.com/office/officeart/2005/8/layout/chevron2"/>
    <dgm:cxn modelId="{A7B89AF0-7ACA-489A-995C-8EE40B9C3842}" type="presParOf" srcId="{A0249071-A8A7-457D-9D47-14E7F1CAC3BC}" destId="{D7D4D216-CA98-49F1-A339-F1C406D527AC}" srcOrd="0" destOrd="0" presId="urn:microsoft.com/office/officeart/2005/8/layout/chevron2"/>
    <dgm:cxn modelId="{E9C2BCDD-334F-4897-A73B-E28A526FBD8F}" type="presParOf" srcId="{A0249071-A8A7-457D-9D47-14E7F1CAC3BC}" destId="{C408984B-5A21-45C6-88AF-6555EDCADF2F}" srcOrd="1" destOrd="0" presId="urn:microsoft.com/office/officeart/2005/8/layout/chevron2"/>
    <dgm:cxn modelId="{3AA82A43-9A37-43CB-B122-E4743C7D63D2}" type="presParOf" srcId="{B7BBB605-3805-404E-A2E1-54C0F5934692}" destId="{1A7F7A92-1CAE-4138-AFAB-B2ACFE4CDABF}" srcOrd="1" destOrd="0" presId="urn:microsoft.com/office/officeart/2005/8/layout/chevron2"/>
    <dgm:cxn modelId="{99DA0A3E-3E14-4D07-936F-6E65FD55FD9F}" type="presParOf" srcId="{B7BBB605-3805-404E-A2E1-54C0F5934692}" destId="{AF2D2EB5-79E8-4397-900C-E657E15B376C}" srcOrd="2" destOrd="0" presId="urn:microsoft.com/office/officeart/2005/8/layout/chevron2"/>
    <dgm:cxn modelId="{6C6B891A-BCBE-4C6F-9D2A-F6C7ED73ECE9}" type="presParOf" srcId="{AF2D2EB5-79E8-4397-900C-E657E15B376C}" destId="{191B5095-2147-4D89-9010-CCB04E1BF180}" srcOrd="0" destOrd="0" presId="urn:microsoft.com/office/officeart/2005/8/layout/chevron2"/>
    <dgm:cxn modelId="{7C28D89E-F91D-4396-AC1B-73EE360369BC}" type="presParOf" srcId="{AF2D2EB5-79E8-4397-900C-E657E15B376C}" destId="{8D3E95FD-487A-40AE-8BB2-ECEB2584F5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9C59-8FC5-4684-8E96-239C3D91165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BCF92-FDEF-42E8-9675-336B9649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5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E523225-921B-4D23-98FD-F397B7D3027B}" type="datetime1">
              <a:rPr lang="en-US" smtClean="0"/>
              <a:t>2/6/2020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69A5-8545-4593-9CED-412A01E58A89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115-F081-4885-9264-AB5BD69F28D6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41D8-AD9F-4E5C-BBB0-2DFB63F522D2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2D-48B8-4047-9507-FB26690FA84B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EC8-269F-426D-87F7-2F4D87ABF664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4BE-8629-44AA-BCA2-2E8E98273623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D431-FF7F-4BB8-BD1C-084E6C0CB3C2}" type="datetime1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2225-6287-46E4-A801-6462C79E5A1B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D54E-1E5D-4882-AD4F-B9F9DE03CF56}" type="datetime1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A0F-2ACC-4317-A00C-32CCF17CC34F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B2E5-4109-42EA-98DD-0CF9ECA557C9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C302-F5EA-4B95-B61E-FE153E4F5325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1000" r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8442" y="3101788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124200"/>
            <a:ext cx="1768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  </a:t>
            </a:r>
            <a:endParaRPr lang="en-US" sz="9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7144" y="31242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 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-133350"/>
            <a:ext cx="8153400" cy="3276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1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 ক্লাসে সবাইকে </a:t>
            </a:r>
            <a:endParaRPr lang="en-US" sz="1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282" y="3133725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</a:t>
            </a:r>
            <a:endParaRPr lang="en-US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4A54-4756-43B6-8620-8BB88D89C5FC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10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894153"/>
            <a:ext cx="308725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79" y="894153"/>
            <a:ext cx="267652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657600" y="152400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অপুষ্পক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1456" y="527142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ফার্ন জাতীয় উদ্ভিদ (টেঁকিশাক)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723" y="1086453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চিত্রের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দেখেছ</a:t>
            </a:r>
            <a:r>
              <a:rPr lang="en-US" sz="2400" dirty="0" smtClean="0"/>
              <a:t> ?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28723" y="1639416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কান্ড</a:t>
            </a:r>
            <a:r>
              <a:rPr lang="en-US" sz="2400" dirty="0" smtClean="0"/>
              <a:t>, </a:t>
            </a:r>
            <a:r>
              <a:rPr lang="en-US" sz="2400" dirty="0" err="1" smtClean="0"/>
              <a:t>পাতা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28723" y="219237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28723" y="31623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ফার্ন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অপুষ্পক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6EC1-5204-4FE1-8CC1-AC697AB5E80D}" type="datetime1">
              <a:rPr lang="en-US" smtClean="0"/>
              <a:t>2/6/2020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3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76400" y="1338262"/>
            <a:ext cx="8077200" cy="4181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533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দলীয় কাজ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4933" y="95763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 ১০  মিনিট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8531"/>
            <a:ext cx="2760702" cy="1840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6" t="38595" r="8667"/>
          <a:stretch/>
        </p:blipFill>
        <p:spPr>
          <a:xfrm>
            <a:off x="3771900" y="1419941"/>
            <a:ext cx="1328979" cy="2177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4889" y="35975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চিত্র- ক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54764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চিত্র- খ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5949" y="4343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/>
              <a:t>চিত্র ‘ক ও খ’ এর বৈশিষ্ট্য লিখ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76ED-F200-41E4-A753-6A8B4295AA25}" type="datetime1">
              <a:rPr lang="en-US" smtClean="0"/>
              <a:t>2/6/2020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8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37" y="1921425"/>
            <a:ext cx="3917575" cy="1163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6190" y="201046"/>
            <a:ext cx="371771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458" y="1157646"/>
            <a:ext cx="800548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কোন উদ্ভিদটি স্বভোজী নয়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458" y="1909483"/>
            <a:ext cx="31197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মস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0683" y="1941639"/>
            <a:ext cx="28418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(খ) স্পাইরোগাইরা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594" y="2526006"/>
            <a:ext cx="31197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টেঁকিশাক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0683" y="2554127"/>
            <a:ext cx="28418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শৈবাল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528" y="3180838"/>
            <a:ext cx="802973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মধ্যে কোনটি সর্বোন্নত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458" y="3825915"/>
            <a:ext cx="379207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সমাঙ্গদেহী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3365" y="3839783"/>
            <a:ext cx="30901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মস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528" y="4490503"/>
            <a:ext cx="38100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ফার্ন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3365" y="4515764"/>
            <a:ext cx="309018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ছত্রাক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42" y="1958229"/>
            <a:ext cx="3850459" cy="1110338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1BD-D52C-4ED0-B32F-A33A7B9DC82C}" type="datetime1">
              <a:rPr lang="en-US" smtClean="0"/>
              <a:t>2/6/2020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7079" y="191592"/>
            <a:ext cx="3570972" cy="707886"/>
          </a:xfrm>
          <a:prstGeom prst="rect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4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874" y="1084730"/>
            <a:ext cx="817529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সমাঙ্গঁদেহী উদ্ভিদ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74" y="1929855"/>
            <a:ext cx="375186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স্পাইরোগাইরা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874" y="2899014"/>
            <a:ext cx="375186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শৈবাল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874" y="3868173"/>
            <a:ext cx="372365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ফার্ন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3564" y="2575511"/>
            <a:ext cx="3804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3564" y="1929855"/>
            <a:ext cx="3804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29" y="2531560"/>
            <a:ext cx="1015636" cy="5618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46C9-0A1B-4F70-A482-3B45777B282D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43564" y="3130623"/>
            <a:ext cx="3804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564" y="3705027"/>
            <a:ext cx="3804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ii, iii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3564" y="4279431"/>
            <a:ext cx="3804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ii, ও iii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84" y="4837332"/>
            <a:ext cx="4232896" cy="11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7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800" y="1295400"/>
            <a:ext cx="228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ফার্ণ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পেনিসেলিয়াম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সমাঙ্গদেহী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পরভোজী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533400"/>
            <a:ext cx="396240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গুরুত্বপূর্ণ শব্দ সমূহঃ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CBB6-176A-4F36-9C5B-4C39A30EAC3A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4932143"/>
            <a:ext cx="6232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142A-8F0A-4F04-9AE3-EA74522B0320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267200" y="2185831"/>
            <a:ext cx="35814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6873"/>
            <a:ext cx="3581400" cy="18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124200"/>
            <a:ext cx="8991600" cy="107721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একটি অপুষ্পক উদ্ভিদ সংগ্রহ করে এর বৈশিষ্ট্য      লিখে আনবে ।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510-BB27-4544-8E65-92D761CFC0F4}" type="datetime1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5708" y="2002536"/>
            <a:ext cx="778058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ক্লাসে সহযোগীতা </a:t>
            </a:r>
          </a:p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করার জন্যে </a:t>
            </a:r>
          </a:p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সকলকে ধন্যবাদ।</a:t>
            </a:r>
            <a:endParaRPr lang="en-US" sz="6000" b="1" dirty="0">
              <a:ln/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E667-0C8C-49FD-8981-6E6634621968}" type="datetime1">
              <a:rPr lang="en-US" smtClean="0"/>
              <a:t>2/6/2020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283668"/>
            <a:ext cx="7624089" cy="62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79" y="1745594"/>
            <a:ext cx="1492721" cy="419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9939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31"/>
          <p:cNvGrpSpPr/>
          <p:nvPr/>
        </p:nvGrpSpPr>
        <p:grpSpPr>
          <a:xfrm>
            <a:off x="76200" y="0"/>
            <a:ext cx="12115800" cy="6781799"/>
            <a:chOff x="-6929" y="51954"/>
            <a:chExt cx="9150929" cy="6830291"/>
          </a:xfrm>
        </p:grpSpPr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637731" y="3657600"/>
            <a:ext cx="4395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3" y="1240524"/>
            <a:ext cx="2917267" cy="2450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27" y="1396808"/>
            <a:ext cx="1719193" cy="2182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006725" y="3657600"/>
            <a:ext cx="2830233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ৎ)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৩-৪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31/০১/২০২০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A2-7576-4F80-BE99-55FBE8B2A12F}" type="datetime1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8"/>
          <a:stretch/>
        </p:blipFill>
        <p:spPr>
          <a:xfrm>
            <a:off x="8077200" y="1447800"/>
            <a:ext cx="2807938" cy="183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87612" y="65498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চিত্রে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উদ্ভিদ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লক্ষ্য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52165" y="5437329"/>
            <a:ext cx="82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চিত্রে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সব উদ্ভিদের ফুল হয়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তাদেরকে কি বলে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D:\My content\1+2+3 six content\fa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213" y="1454886"/>
            <a:ext cx="4033138" cy="379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75" y="3307052"/>
            <a:ext cx="1295400" cy="172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35" y="1447800"/>
            <a:ext cx="2447766" cy="183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06" y="3476885"/>
            <a:ext cx="2471595" cy="17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476885"/>
            <a:ext cx="2807938" cy="17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98F-5F25-4E11-BD58-D2E54C29A170}" type="datetime1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47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68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পাঠ.......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2785" y="1981200"/>
            <a:ext cx="438150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IN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অপুষ্পক</a:t>
            </a:r>
            <a:r>
              <a:rPr 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উদ্ভিদ</a:t>
            </a:r>
            <a:r>
              <a:rPr 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38" y="3006969"/>
            <a:ext cx="2568163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10" y="2778369"/>
            <a:ext cx="2571750" cy="2819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DB60-F531-434A-A77A-3BF5F5286383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066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04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91483273"/>
              </p:ext>
            </p:extLst>
          </p:nvPr>
        </p:nvGraphicFramePr>
        <p:xfrm>
          <a:off x="838200" y="2514600"/>
          <a:ext cx="8686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3FD-E10E-4FEA-854F-D499F0A7F1D6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y content\1+2+3 six content\fa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85800"/>
            <a:ext cx="4033138" cy="3459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D:\My content\1+2+3 six content\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584" y="609600"/>
            <a:ext cx="4162308" cy="35353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অপুষ্পক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2041" y="424497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টেঁকিশাক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248" y="111573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 উদ্ভিদের ফুল ও ফল হয় কি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1248" y="179524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তাহলে বংশবৃদ্ধি করে কিভাবে ? 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user\Pictures\fern-leaf-spore-reproduction-z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9484" y="1072808"/>
            <a:ext cx="3349677" cy="223310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8812733" y="1905000"/>
            <a:ext cx="483667" cy="2819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11248" y="238540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পাতার উল্টো দিকে স্পোর বা রেণু সৃষ্টির মাধ্যমে এরা বংশবৃদ্ধি করে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09221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অপুষ্পক উদ্ভিদঃ </a:t>
            </a:r>
            <a:r>
              <a:rPr lang="bn-IN" sz="2400" dirty="0" smtClean="0"/>
              <a:t>যে সকল উদ্ভিদের ফুল ও ফল হয় না এবং স্পোর বা রেণু সৃষ্টির মাধ্যমে বংশবৃদ্ধি করে তাদেরকে অপুষ্পক উদ্ভিদ বলে।।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11248" y="321430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এরা মূল, কান্ড ও পাতায় বিভক্ত থাকে । 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9A23-6238-4335-AC1D-DC90C9E616A8}" type="datetime1">
              <a:rPr lang="en-US" smtClean="0"/>
              <a:t>2/6/2020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11029 0.414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93" y="908262"/>
            <a:ext cx="3952563" cy="255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867400" y="153278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28" y="908262"/>
            <a:ext cx="3419683" cy="2568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8"/>
          <a:stretch/>
        </p:blipFill>
        <p:spPr>
          <a:xfrm>
            <a:off x="690438" y="942823"/>
            <a:ext cx="3421226" cy="2491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657600" y="152400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অপুষ্পক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1" y="959085"/>
            <a:ext cx="3505200" cy="2494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user\Pictures\20IC1-Spirogyra-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190492" y="408208"/>
            <a:ext cx="2532841" cy="3532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36692" y="167806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0473" y="3504417"/>
            <a:ext cx="220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স্পাইরোগাইরা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9800" y="350539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মাশরুম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812" y="4430430"/>
            <a:ext cx="786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 উদ্ভিদ্গুলোকে মূল, কান্ড ও পাতায় বিভক্ত করা যায় কি ?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4435202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সমাঙ্গদেহী উদ্ভিদঃ</a:t>
            </a:r>
            <a:r>
              <a:rPr lang="bn-IN" sz="2400" dirty="0" smtClean="0"/>
              <a:t> যে সকল উদ্ভিদের দেহকে মূল, কান্ড ও পাতায় বিভক্ত করা যায় না তাদেরকে সমাঙ্গদেহী উদ্ভিদ বলে।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372600" y="120449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619" y="3905401"/>
            <a:ext cx="308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এরা সবুজ ও স্বভোজী 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3857334"/>
            <a:ext cx="355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এরা অসবুজ ও পরভোজী 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8129" y="3525554"/>
            <a:ext cx="137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শৈবাল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7384" y="3905402"/>
            <a:ext cx="308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এরা সবুজ ও স্বভোজী 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84F9-363A-4B85-9F83-AE1C7BAB5833}" type="datetime1">
              <a:rPr lang="en-US" smtClean="0"/>
              <a:t>2/6/2020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repeatCount="204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5827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  <a:endParaRPr lang="en-US" sz="40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209800"/>
            <a:ext cx="7162800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/>
              <a:t>অপুষ্পক উদ্ভিক কাকে বলে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/>
              <a:t>যে সকল উদ্ভিদকে মূল, কান্ড ও পাতায় বিভক্ত করা যায় না তাদেরকে কি বলে?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/>
              <a:t>সমাঙ্গঁদেহী উদ্ভিদের উদাহরন দাও ?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49592" y="175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 ৫ মিনিট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0DDA-B635-4C08-AA20-DE6659CAF0D8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41" y="896043"/>
            <a:ext cx="3381068" cy="225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user\Pictures\w-bryum_capill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8036" y="1245174"/>
            <a:ext cx="1870877" cy="163466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r="68336" b="39619"/>
          <a:stretch/>
        </p:blipFill>
        <p:spPr>
          <a:xfrm>
            <a:off x="7432397" y="3758904"/>
            <a:ext cx="2472523" cy="2744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594" r="12667" b="2750"/>
          <a:stretch/>
        </p:blipFill>
        <p:spPr>
          <a:xfrm>
            <a:off x="8785106" y="2778303"/>
            <a:ext cx="13716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3414" y="781962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অপুষ্পক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5980" y="89604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</a:t>
            </a:r>
            <a:r>
              <a:rPr lang="bn-IN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রাতন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দেয়াল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6619" y="3297239"/>
            <a:ext cx="68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মস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72664" y="5811162"/>
            <a:ext cx="457200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82003" y="5422082"/>
            <a:ext cx="199128" cy="19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68505" y="1680713"/>
            <a:ext cx="590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চিত্রের সবুজ উদ্ভিদটি কি দেখেছ ? কি নাম ?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1953" y="228348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এদের কোথায় দেখতে পাওয়া যায় ?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2895600"/>
            <a:ext cx="48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এদের পাতা, কান্ড ও মূল আছে কি?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49837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এরা কিভাবে বংশবৃদ্ধি করে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9BA6-5455-44A5-9051-BD6ABBF433E7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2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04179 0.380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2109 0.0659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328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0.01157 L -0.24545 0.010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535</Words>
  <Application>Microsoft Office PowerPoint</Application>
  <PresentationFormat>Widescreen</PresentationFormat>
  <Paragraphs>147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Asus</dc:creator>
  <cp:lastModifiedBy>Asus</cp:lastModifiedBy>
  <cp:revision>81</cp:revision>
  <dcterms:created xsi:type="dcterms:W3CDTF">2020-01-31T05:20:56Z</dcterms:created>
  <dcterms:modified xsi:type="dcterms:W3CDTF">2020-02-06T15:34:53Z</dcterms:modified>
</cp:coreProperties>
</file>