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4" r:id="rId7"/>
    <p:sldId id="260" r:id="rId8"/>
    <p:sldId id="265" r:id="rId9"/>
    <p:sldId id="266" r:id="rId10"/>
    <p:sldId id="267" r:id="rId11"/>
    <p:sldId id="268" r:id="rId12"/>
    <p:sldId id="269" r:id="rId13"/>
    <p:sldId id="270" r:id="rId14"/>
    <p:sldId id="272" r:id="rId15"/>
    <p:sldId id="273" r:id="rId16"/>
    <p:sldId id="274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54B8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7" d="100"/>
        <a:sy n="5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3D8D2F-573C-4304-9B8B-BCA3293AAD2B}" type="doc">
      <dgm:prSet loTypeId="urn:microsoft.com/office/officeart/2011/layout/HexagonRadial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45EB9D8C-8CF0-4B55-B12B-12530594C532}">
      <dgm:prSet phldrT="[Text]" custT="1"/>
      <dgm:spPr>
        <a:solidFill>
          <a:srgbClr val="7030A0"/>
        </a:solidFill>
      </dgm:spPr>
      <dgm:t>
        <a:bodyPr/>
        <a:lstStyle/>
        <a:p>
          <a:r>
            <a:rPr lang="bn-IN" sz="4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কী বোর্ড</a:t>
          </a:r>
          <a:endParaRPr lang="en-US" sz="4000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020827A-797B-49FB-AB3B-07961BDBD23E}" type="parTrans" cxnId="{57314F5A-C291-4C0A-A9DF-7816116EE312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E9E60A3-7C0F-4E17-84C1-7AED528D4226}" type="sibTrans" cxnId="{57314F5A-C291-4C0A-A9DF-7816116EE312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E8BC248-8C10-423D-9BF2-8D460EF7ABF0}">
      <dgm:prSet phldrT="[Text]" custT="1"/>
      <dgm:spPr>
        <a:solidFill>
          <a:srgbClr val="0070C0"/>
        </a:solidFill>
      </dgm:spPr>
      <dgm:t>
        <a:bodyPr/>
        <a:lstStyle/>
        <a:p>
          <a:r>
            <a:rPr lang="bn-IN" sz="24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ফরহাদ আহাম্মদ চৌধুরী  </a:t>
          </a:r>
          <a:endParaRPr lang="en-US" sz="2400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B24F60C-5B47-4B34-AF57-62B6F707B23A}" type="parTrans" cxnId="{4BE3A9B6-ECEB-431F-B3B5-7D6F323EDA6E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2D03F4A-D59A-401D-BE72-7ED440FDAEB6}" type="sibTrans" cxnId="{4BE3A9B6-ECEB-431F-B3B5-7D6F323EDA6E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C0D2901-7534-45F4-841B-0CFD5B03AB1C}">
      <dgm:prSet phldrT="[Text]" custT="1"/>
      <dgm:spPr>
        <a:solidFill>
          <a:srgbClr val="00B0F0"/>
        </a:solidFill>
      </dgm:spPr>
      <dgm:t>
        <a:bodyPr/>
        <a:lstStyle/>
        <a:p>
          <a:r>
            <a:rPr lang="bn-IN" sz="2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ওমর ফারুক</a:t>
          </a:r>
          <a:endParaRPr lang="en-US" sz="2400" dirty="0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2BEF325-1AD5-4BB2-A97A-6245C34D45B1}" type="parTrans" cxnId="{8B20C715-DC69-4253-875D-526E275EE34E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0F4B4CC-9FB5-4701-9BE0-679790E6BBB6}" type="sibTrans" cxnId="{8B20C715-DC69-4253-875D-526E275EE34E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D22EF9B-F714-47DE-931A-91664A3EF4FD}">
      <dgm:prSet phldrT="[Text]" custT="1"/>
      <dgm:spPr>
        <a:solidFill>
          <a:srgbClr val="002060"/>
        </a:solidFill>
      </dgm:spPr>
      <dgm:t>
        <a:bodyPr/>
        <a:lstStyle/>
        <a:p>
          <a:r>
            <a:rPr lang="bn-IN" sz="2400" dirty="0">
              <a:latin typeface="NikoshBAN" panose="02000000000000000000" pitchFamily="2" charset="0"/>
              <a:cs typeface="NikoshBAN" panose="02000000000000000000" pitchFamily="2" charset="0"/>
            </a:rPr>
            <a:t>মোঃ আলামীন শাহ </a:t>
          </a:r>
          <a:endParaRPr lang="en-US" sz="2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D438833-3936-4984-88C0-63B6B4862AB2}" type="parTrans" cxnId="{D4D8576D-C6F5-4020-B6D5-958F6A8217CF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B7848DC-244B-466D-BDA6-09E187628D1F}" type="sibTrans" cxnId="{D4D8576D-C6F5-4020-B6D5-958F6A8217CF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E8DAA00-A241-45ED-B274-84C830424C11}">
      <dgm:prSet phldrT="[Text]" custT="1"/>
      <dgm:spPr>
        <a:solidFill>
          <a:srgbClr val="00B050"/>
        </a:solidFill>
      </dgm:spPr>
      <dgm:t>
        <a:bodyPr/>
        <a:lstStyle/>
        <a:p>
          <a:r>
            <a:rPr lang="bn-IN" sz="2400" dirty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নুরজাহান বেগম</a:t>
          </a:r>
          <a:endParaRPr lang="en-US" sz="2400" dirty="0">
            <a:solidFill>
              <a:srgbClr val="FFC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BE92780-D91B-4959-A1D3-5337A28FC910}" type="parTrans" cxnId="{5A4DCF1B-68DF-40C8-A0E1-53610B8AE4A1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8534145-A6C9-42B1-8814-C992F3A7DC39}" type="sibTrans" cxnId="{5A4DCF1B-68DF-40C8-A0E1-53610B8AE4A1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AE01FB4-16E4-40A5-8ED7-19BB08EA2CAB}">
      <dgm:prSet phldrT="[Text]" custT="1"/>
      <dgm:spPr>
        <a:solidFill>
          <a:srgbClr val="FF0000"/>
        </a:solidFill>
      </dgm:spPr>
      <dgm:t>
        <a:bodyPr/>
        <a:lstStyle/>
        <a:p>
          <a:r>
            <a:rPr lang="bn-IN" sz="2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জেসমিন বেগম</a:t>
          </a:r>
          <a:endParaRPr lang="en-US" sz="24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66F9B7B-1A7C-4396-AD4A-D10D7B88027F}" type="parTrans" cxnId="{46BFC152-DA90-430F-A56A-0B3B29722554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1DE12D0-74D0-4E3D-B51D-3FC51B41F970}" type="sibTrans" cxnId="{46BFC152-DA90-430F-A56A-0B3B29722554}">
      <dgm:prSet/>
      <dgm:spPr/>
      <dgm:t>
        <a:bodyPr/>
        <a:lstStyle/>
        <a:p>
          <a:endParaRPr lang="en-US" sz="24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0FC136E-799F-4EF4-A835-14CD7CBBB7FA}" type="pres">
      <dgm:prSet presAssocID="{4B3D8D2F-573C-4304-9B8B-BCA3293AAD2B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D172CA3E-C856-4ABA-97B9-54C9DA43AF58}" type="pres">
      <dgm:prSet presAssocID="{45EB9D8C-8CF0-4B55-B12B-12530594C532}" presName="Parent" presStyleLbl="node0" presStyleIdx="0" presStyleCnt="1" custLinFactNeighborX="790" custLinFactNeighborY="-1085">
        <dgm:presLayoutVars>
          <dgm:chMax val="6"/>
          <dgm:chPref val="6"/>
        </dgm:presLayoutVars>
      </dgm:prSet>
      <dgm:spPr/>
    </dgm:pt>
    <dgm:pt modelId="{3DDE12D6-0A91-4709-A647-B3517E3F7C15}" type="pres">
      <dgm:prSet presAssocID="{FE8BC248-8C10-423D-9BF2-8D460EF7ABF0}" presName="Accent1" presStyleCnt="0"/>
      <dgm:spPr/>
    </dgm:pt>
    <dgm:pt modelId="{C262CE02-D623-4FA6-B678-07751DC2B98C}" type="pres">
      <dgm:prSet presAssocID="{FE8BC248-8C10-423D-9BF2-8D460EF7ABF0}" presName="Accent" presStyleLbl="bgShp" presStyleIdx="0" presStyleCnt="5"/>
      <dgm:spPr/>
    </dgm:pt>
    <dgm:pt modelId="{2E0449FD-AE17-45A1-B97A-5CE5735AEB1F}" type="pres">
      <dgm:prSet presAssocID="{FE8BC248-8C10-423D-9BF2-8D460EF7ABF0}" presName="Child1" presStyleLbl="node1" presStyleIdx="0" presStyleCnt="5" custScaleX="173055" custScaleY="112848" custLinFactNeighborX="-72581" custLinFactNeighborY="6450">
        <dgm:presLayoutVars>
          <dgm:chMax val="0"/>
          <dgm:chPref val="0"/>
          <dgm:bulletEnabled val="1"/>
        </dgm:presLayoutVars>
      </dgm:prSet>
      <dgm:spPr/>
    </dgm:pt>
    <dgm:pt modelId="{751BDDF3-5223-4457-9FD0-21A82FCA04DF}" type="pres">
      <dgm:prSet presAssocID="{0C0D2901-7534-45F4-841B-0CFD5B03AB1C}" presName="Accent2" presStyleCnt="0"/>
      <dgm:spPr/>
    </dgm:pt>
    <dgm:pt modelId="{7E62CE97-7734-4EC6-8DEE-3BC113C87161}" type="pres">
      <dgm:prSet presAssocID="{0C0D2901-7534-45F4-841B-0CFD5B03AB1C}" presName="Accent" presStyleLbl="bgShp" presStyleIdx="1" presStyleCnt="5"/>
      <dgm:spPr/>
    </dgm:pt>
    <dgm:pt modelId="{63EDFCB5-E787-43A1-9F1C-1A2067FC88D7}" type="pres">
      <dgm:prSet presAssocID="{0C0D2901-7534-45F4-841B-0CFD5B03AB1C}" presName="Child2" presStyleLbl="node1" presStyleIdx="1" presStyleCnt="5" custScaleX="160004" custScaleY="119349" custLinFactNeighborX="3296" custLinFactNeighborY="-34608">
        <dgm:presLayoutVars>
          <dgm:chMax val="0"/>
          <dgm:chPref val="0"/>
          <dgm:bulletEnabled val="1"/>
        </dgm:presLayoutVars>
      </dgm:prSet>
      <dgm:spPr/>
    </dgm:pt>
    <dgm:pt modelId="{371AF2C3-3C65-4496-B1A2-489E3CBC0FD9}" type="pres">
      <dgm:prSet presAssocID="{AD22EF9B-F714-47DE-931A-91664A3EF4FD}" presName="Accent3" presStyleCnt="0"/>
      <dgm:spPr/>
    </dgm:pt>
    <dgm:pt modelId="{0ED542F8-11ED-434E-9A55-7FF24C01A913}" type="pres">
      <dgm:prSet presAssocID="{AD22EF9B-F714-47DE-931A-91664A3EF4FD}" presName="Accent" presStyleLbl="bgShp" presStyleIdx="2" presStyleCnt="5"/>
      <dgm:spPr/>
    </dgm:pt>
    <dgm:pt modelId="{6B685FEF-6A61-4408-B0D8-DBE4D03CC0EE}" type="pres">
      <dgm:prSet presAssocID="{AD22EF9B-F714-47DE-931A-91664A3EF4FD}" presName="Child3" presStyleLbl="node1" presStyleIdx="2" presStyleCnt="5" custScaleX="172346" custScaleY="117102" custLinFactNeighborX="46699" custLinFactNeighborY="-30691">
        <dgm:presLayoutVars>
          <dgm:chMax val="0"/>
          <dgm:chPref val="0"/>
          <dgm:bulletEnabled val="1"/>
        </dgm:presLayoutVars>
      </dgm:prSet>
      <dgm:spPr/>
    </dgm:pt>
    <dgm:pt modelId="{631FD40F-2522-4C6F-910F-DB6488814661}" type="pres">
      <dgm:prSet presAssocID="{BE8DAA00-A241-45ED-B274-84C830424C11}" presName="Accent4" presStyleCnt="0"/>
      <dgm:spPr/>
    </dgm:pt>
    <dgm:pt modelId="{0D7D76DE-6658-4677-ABD3-C65B827A26D4}" type="pres">
      <dgm:prSet presAssocID="{BE8DAA00-A241-45ED-B274-84C830424C11}" presName="Accent" presStyleLbl="bgShp" presStyleIdx="3" presStyleCnt="5"/>
      <dgm:spPr/>
    </dgm:pt>
    <dgm:pt modelId="{7FD43DD4-AC73-4B24-BC30-1C26F66F2DBB}" type="pres">
      <dgm:prSet presAssocID="{BE8DAA00-A241-45ED-B274-84C830424C11}" presName="Child4" presStyleLbl="node1" presStyleIdx="3" presStyleCnt="5" custScaleX="189719" custScaleY="112900" custLinFactNeighborX="-1068" custLinFactNeighborY="23676">
        <dgm:presLayoutVars>
          <dgm:chMax val="0"/>
          <dgm:chPref val="0"/>
          <dgm:bulletEnabled val="1"/>
        </dgm:presLayoutVars>
      </dgm:prSet>
      <dgm:spPr/>
    </dgm:pt>
    <dgm:pt modelId="{0D9F8A78-184A-4569-8585-D95241BA7BDF}" type="pres">
      <dgm:prSet presAssocID="{CAE01FB4-16E4-40A5-8ED7-19BB08EA2CAB}" presName="Accent5" presStyleCnt="0"/>
      <dgm:spPr/>
    </dgm:pt>
    <dgm:pt modelId="{A80D3849-AA6D-4A7A-BFD5-EE326D30A49C}" type="pres">
      <dgm:prSet presAssocID="{CAE01FB4-16E4-40A5-8ED7-19BB08EA2CAB}" presName="Accent" presStyleLbl="bgShp" presStyleIdx="4" presStyleCnt="5" custLinFactNeighborX="381" custLinFactNeighborY="13991"/>
      <dgm:spPr/>
    </dgm:pt>
    <dgm:pt modelId="{BF328843-7F55-446F-9A10-C288990283B1}" type="pres">
      <dgm:prSet presAssocID="{CAE01FB4-16E4-40A5-8ED7-19BB08EA2CAB}" presName="Child5" presStyleLbl="node1" presStyleIdx="4" presStyleCnt="5" custScaleX="163424" custScaleY="125749" custLinFactNeighborX="-50245" custLinFactNeighborY="-47042">
        <dgm:presLayoutVars>
          <dgm:chMax val="0"/>
          <dgm:chPref val="0"/>
          <dgm:bulletEnabled val="1"/>
        </dgm:presLayoutVars>
      </dgm:prSet>
      <dgm:spPr/>
    </dgm:pt>
  </dgm:ptLst>
  <dgm:cxnLst>
    <dgm:cxn modelId="{8FCFC302-024C-4522-B5D8-2C49AA935286}" type="presOf" srcId="{0C0D2901-7534-45F4-841B-0CFD5B03AB1C}" destId="{63EDFCB5-E787-43A1-9F1C-1A2067FC88D7}" srcOrd="0" destOrd="0" presId="urn:microsoft.com/office/officeart/2011/layout/HexagonRadial"/>
    <dgm:cxn modelId="{8B20C715-DC69-4253-875D-526E275EE34E}" srcId="{45EB9D8C-8CF0-4B55-B12B-12530594C532}" destId="{0C0D2901-7534-45F4-841B-0CFD5B03AB1C}" srcOrd="1" destOrd="0" parTransId="{02BEF325-1AD5-4BB2-A97A-6245C34D45B1}" sibTransId="{70F4B4CC-9FB5-4701-9BE0-679790E6BBB6}"/>
    <dgm:cxn modelId="{5A4DCF1B-68DF-40C8-A0E1-53610B8AE4A1}" srcId="{45EB9D8C-8CF0-4B55-B12B-12530594C532}" destId="{BE8DAA00-A241-45ED-B274-84C830424C11}" srcOrd="3" destOrd="0" parTransId="{6BE92780-D91B-4959-A1D3-5337A28FC910}" sibTransId="{B8534145-A6C9-42B1-8814-C992F3A7DC39}"/>
    <dgm:cxn modelId="{421A233A-0039-4378-A078-6402313A9179}" type="presOf" srcId="{FE8BC248-8C10-423D-9BF2-8D460EF7ABF0}" destId="{2E0449FD-AE17-45A1-B97A-5CE5735AEB1F}" srcOrd="0" destOrd="0" presId="urn:microsoft.com/office/officeart/2011/layout/HexagonRadial"/>
    <dgm:cxn modelId="{8CE40C6C-C7EF-4947-B209-668692E6239A}" type="presOf" srcId="{CAE01FB4-16E4-40A5-8ED7-19BB08EA2CAB}" destId="{BF328843-7F55-446F-9A10-C288990283B1}" srcOrd="0" destOrd="0" presId="urn:microsoft.com/office/officeart/2011/layout/HexagonRadial"/>
    <dgm:cxn modelId="{D4D8576D-C6F5-4020-B6D5-958F6A8217CF}" srcId="{45EB9D8C-8CF0-4B55-B12B-12530594C532}" destId="{AD22EF9B-F714-47DE-931A-91664A3EF4FD}" srcOrd="2" destOrd="0" parTransId="{1D438833-3936-4984-88C0-63B6B4862AB2}" sibTransId="{0B7848DC-244B-466D-BDA6-09E187628D1F}"/>
    <dgm:cxn modelId="{46BFC152-DA90-430F-A56A-0B3B29722554}" srcId="{45EB9D8C-8CF0-4B55-B12B-12530594C532}" destId="{CAE01FB4-16E4-40A5-8ED7-19BB08EA2CAB}" srcOrd="4" destOrd="0" parTransId="{766F9B7B-1A7C-4396-AD4A-D10D7B88027F}" sibTransId="{E1DE12D0-74D0-4E3D-B51D-3FC51B41F970}"/>
    <dgm:cxn modelId="{A49C1973-125F-4CD4-A24D-3BFD9E20E1CE}" type="presOf" srcId="{AD22EF9B-F714-47DE-931A-91664A3EF4FD}" destId="{6B685FEF-6A61-4408-B0D8-DBE4D03CC0EE}" srcOrd="0" destOrd="0" presId="urn:microsoft.com/office/officeart/2011/layout/HexagonRadial"/>
    <dgm:cxn modelId="{57314F5A-C291-4C0A-A9DF-7816116EE312}" srcId="{4B3D8D2F-573C-4304-9B8B-BCA3293AAD2B}" destId="{45EB9D8C-8CF0-4B55-B12B-12530594C532}" srcOrd="0" destOrd="0" parTransId="{8020827A-797B-49FB-AB3B-07961BDBD23E}" sibTransId="{CE9E60A3-7C0F-4E17-84C1-7AED528D4226}"/>
    <dgm:cxn modelId="{D28FEA8E-5367-41B3-B3DD-45120CB4E8AE}" type="presOf" srcId="{BE8DAA00-A241-45ED-B274-84C830424C11}" destId="{7FD43DD4-AC73-4B24-BC30-1C26F66F2DBB}" srcOrd="0" destOrd="0" presId="urn:microsoft.com/office/officeart/2011/layout/HexagonRadial"/>
    <dgm:cxn modelId="{4BE3A9B6-ECEB-431F-B3B5-7D6F323EDA6E}" srcId="{45EB9D8C-8CF0-4B55-B12B-12530594C532}" destId="{FE8BC248-8C10-423D-9BF2-8D460EF7ABF0}" srcOrd="0" destOrd="0" parTransId="{0B24F60C-5B47-4B34-AF57-62B6F707B23A}" sibTransId="{02D03F4A-D59A-401D-BE72-7ED440FDAEB6}"/>
    <dgm:cxn modelId="{4A62BAB8-3E55-4B72-8AA5-E6A5EE5B1C11}" type="presOf" srcId="{4B3D8D2F-573C-4304-9B8B-BCA3293AAD2B}" destId="{50FC136E-799F-4EF4-A835-14CD7CBBB7FA}" srcOrd="0" destOrd="0" presId="urn:microsoft.com/office/officeart/2011/layout/HexagonRadial"/>
    <dgm:cxn modelId="{030423E2-ABCD-446D-A78A-69F2D6FC4353}" type="presOf" srcId="{45EB9D8C-8CF0-4B55-B12B-12530594C532}" destId="{D172CA3E-C856-4ABA-97B9-54C9DA43AF58}" srcOrd="0" destOrd="0" presId="urn:microsoft.com/office/officeart/2011/layout/HexagonRadial"/>
    <dgm:cxn modelId="{D216B9CF-FD78-4A7D-96E2-0A6B590571E6}" type="presParOf" srcId="{50FC136E-799F-4EF4-A835-14CD7CBBB7FA}" destId="{D172CA3E-C856-4ABA-97B9-54C9DA43AF58}" srcOrd="0" destOrd="0" presId="urn:microsoft.com/office/officeart/2011/layout/HexagonRadial"/>
    <dgm:cxn modelId="{DE4C7881-81A7-4122-AA55-514305649A77}" type="presParOf" srcId="{50FC136E-799F-4EF4-A835-14CD7CBBB7FA}" destId="{3DDE12D6-0A91-4709-A647-B3517E3F7C15}" srcOrd="1" destOrd="0" presId="urn:microsoft.com/office/officeart/2011/layout/HexagonRadial"/>
    <dgm:cxn modelId="{338F27DC-9DEA-430C-85AE-855A0BCA42CC}" type="presParOf" srcId="{3DDE12D6-0A91-4709-A647-B3517E3F7C15}" destId="{C262CE02-D623-4FA6-B678-07751DC2B98C}" srcOrd="0" destOrd="0" presId="urn:microsoft.com/office/officeart/2011/layout/HexagonRadial"/>
    <dgm:cxn modelId="{0C9C722D-F04F-4197-A8F2-B6832B305F76}" type="presParOf" srcId="{50FC136E-799F-4EF4-A835-14CD7CBBB7FA}" destId="{2E0449FD-AE17-45A1-B97A-5CE5735AEB1F}" srcOrd="2" destOrd="0" presId="urn:microsoft.com/office/officeart/2011/layout/HexagonRadial"/>
    <dgm:cxn modelId="{34793CA9-4E55-4311-9B62-5064316E7778}" type="presParOf" srcId="{50FC136E-799F-4EF4-A835-14CD7CBBB7FA}" destId="{751BDDF3-5223-4457-9FD0-21A82FCA04DF}" srcOrd="3" destOrd="0" presId="urn:microsoft.com/office/officeart/2011/layout/HexagonRadial"/>
    <dgm:cxn modelId="{09A31793-70E2-4926-A908-0BA40DBAC881}" type="presParOf" srcId="{751BDDF3-5223-4457-9FD0-21A82FCA04DF}" destId="{7E62CE97-7734-4EC6-8DEE-3BC113C87161}" srcOrd="0" destOrd="0" presId="urn:microsoft.com/office/officeart/2011/layout/HexagonRadial"/>
    <dgm:cxn modelId="{6D27B945-4FE7-4022-ADA0-D458B5D44300}" type="presParOf" srcId="{50FC136E-799F-4EF4-A835-14CD7CBBB7FA}" destId="{63EDFCB5-E787-43A1-9F1C-1A2067FC88D7}" srcOrd="4" destOrd="0" presId="urn:microsoft.com/office/officeart/2011/layout/HexagonRadial"/>
    <dgm:cxn modelId="{2AB23C22-EAC3-430A-A6E8-AEF42F70C413}" type="presParOf" srcId="{50FC136E-799F-4EF4-A835-14CD7CBBB7FA}" destId="{371AF2C3-3C65-4496-B1A2-489E3CBC0FD9}" srcOrd="5" destOrd="0" presId="urn:microsoft.com/office/officeart/2011/layout/HexagonRadial"/>
    <dgm:cxn modelId="{EE2B6EB1-5279-4F8B-A086-8B9EE9D058EE}" type="presParOf" srcId="{371AF2C3-3C65-4496-B1A2-489E3CBC0FD9}" destId="{0ED542F8-11ED-434E-9A55-7FF24C01A913}" srcOrd="0" destOrd="0" presId="urn:microsoft.com/office/officeart/2011/layout/HexagonRadial"/>
    <dgm:cxn modelId="{DD27F303-A07C-46E6-BDEE-3C1052EB9756}" type="presParOf" srcId="{50FC136E-799F-4EF4-A835-14CD7CBBB7FA}" destId="{6B685FEF-6A61-4408-B0D8-DBE4D03CC0EE}" srcOrd="6" destOrd="0" presId="urn:microsoft.com/office/officeart/2011/layout/HexagonRadial"/>
    <dgm:cxn modelId="{B10BEE71-1D1A-48E4-BB09-352290DCFBC1}" type="presParOf" srcId="{50FC136E-799F-4EF4-A835-14CD7CBBB7FA}" destId="{631FD40F-2522-4C6F-910F-DB6488814661}" srcOrd="7" destOrd="0" presId="urn:microsoft.com/office/officeart/2011/layout/HexagonRadial"/>
    <dgm:cxn modelId="{95EAA305-D911-4CA6-94C3-364565A00772}" type="presParOf" srcId="{631FD40F-2522-4C6F-910F-DB6488814661}" destId="{0D7D76DE-6658-4677-ABD3-C65B827A26D4}" srcOrd="0" destOrd="0" presId="urn:microsoft.com/office/officeart/2011/layout/HexagonRadial"/>
    <dgm:cxn modelId="{5E846B1F-BB91-4D12-89CD-3C713D1BA6CF}" type="presParOf" srcId="{50FC136E-799F-4EF4-A835-14CD7CBBB7FA}" destId="{7FD43DD4-AC73-4B24-BC30-1C26F66F2DBB}" srcOrd="8" destOrd="0" presId="urn:microsoft.com/office/officeart/2011/layout/HexagonRadial"/>
    <dgm:cxn modelId="{BD879B7C-8183-4A1F-BEB1-ECC06A304A06}" type="presParOf" srcId="{50FC136E-799F-4EF4-A835-14CD7CBBB7FA}" destId="{0D9F8A78-184A-4569-8585-D95241BA7BDF}" srcOrd="9" destOrd="0" presId="urn:microsoft.com/office/officeart/2011/layout/HexagonRadial"/>
    <dgm:cxn modelId="{AE6A0FA5-BF80-42C0-B376-7F8A3AC82F00}" type="presParOf" srcId="{0D9F8A78-184A-4569-8585-D95241BA7BDF}" destId="{A80D3849-AA6D-4A7A-BFD5-EE326D30A49C}" srcOrd="0" destOrd="0" presId="urn:microsoft.com/office/officeart/2011/layout/HexagonRadial"/>
    <dgm:cxn modelId="{4A0503EE-4432-458B-A5F6-45EFC14E3E00}" type="presParOf" srcId="{50FC136E-799F-4EF4-A835-14CD7CBBB7FA}" destId="{BF328843-7F55-446F-9A10-C288990283B1}" srcOrd="10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72CA3E-C856-4ABA-97B9-54C9DA43AF58}">
      <dsp:nvSpPr>
        <dsp:cNvPr id="0" name=""/>
        <dsp:cNvSpPr/>
      </dsp:nvSpPr>
      <dsp:spPr>
        <a:xfrm>
          <a:off x="2197312" y="1295252"/>
          <a:ext cx="1666396" cy="1441500"/>
        </a:xfrm>
        <a:prstGeom prst="hexagon">
          <a:avLst>
            <a:gd name="adj" fmla="val 28570"/>
            <a:gd name="vf" fmla="val 115470"/>
          </a:avLst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4000" kern="12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কী বোর্ড</a:t>
          </a:r>
          <a:endParaRPr lang="en-US" sz="4000" kern="1200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473457" y="1534129"/>
        <a:ext cx="1114106" cy="963746"/>
      </dsp:txXfrm>
    </dsp:sp>
    <dsp:sp modelId="{7E62CE97-7734-4EC6-8DEE-3BC113C87161}">
      <dsp:nvSpPr>
        <dsp:cNvPr id="0" name=""/>
        <dsp:cNvSpPr/>
      </dsp:nvSpPr>
      <dsp:spPr>
        <a:xfrm>
          <a:off x="3227632" y="621232"/>
          <a:ext cx="628726" cy="541731"/>
        </a:xfrm>
        <a:prstGeom prst="hexagon">
          <a:avLst>
            <a:gd name="adj" fmla="val 28900"/>
            <a:gd name="vf" fmla="val 11547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0449FD-AE17-45A1-B97A-5CE5735AEB1F}">
      <dsp:nvSpPr>
        <dsp:cNvPr id="0" name=""/>
        <dsp:cNvSpPr/>
      </dsp:nvSpPr>
      <dsp:spPr>
        <a:xfrm>
          <a:off x="847661" y="153"/>
          <a:ext cx="2363239" cy="1333191"/>
        </a:xfrm>
        <a:prstGeom prst="hexagon">
          <a:avLst>
            <a:gd name="adj" fmla="val 28570"/>
            <a:gd name="vf" fmla="val 115470"/>
          </a:avLst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2400" kern="12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ফরহাদ আহাম্মদ চৌধুরী  </a:t>
          </a:r>
          <a:endParaRPr lang="en-US" sz="2400" kern="1200" dirty="0">
            <a:solidFill>
              <a:srgbClr val="FFFF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171562" y="182877"/>
        <a:ext cx="1715437" cy="967743"/>
      </dsp:txXfrm>
    </dsp:sp>
    <dsp:sp modelId="{0ED542F8-11ED-434E-9A55-7FF24C01A913}">
      <dsp:nvSpPr>
        <dsp:cNvPr id="0" name=""/>
        <dsp:cNvSpPr/>
      </dsp:nvSpPr>
      <dsp:spPr>
        <a:xfrm>
          <a:off x="3961405" y="1633980"/>
          <a:ext cx="628726" cy="541731"/>
        </a:xfrm>
        <a:prstGeom prst="hexagon">
          <a:avLst>
            <a:gd name="adj" fmla="val 28900"/>
            <a:gd name="vf" fmla="val 11547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EDFCB5-E787-43A1-9F1C-1A2067FC88D7}">
      <dsp:nvSpPr>
        <dsp:cNvPr id="0" name=""/>
        <dsp:cNvSpPr/>
      </dsp:nvSpPr>
      <dsp:spPr>
        <a:xfrm>
          <a:off x="3225364" y="203334"/>
          <a:ext cx="2185015" cy="1409994"/>
        </a:xfrm>
        <a:prstGeom prst="hexagon">
          <a:avLst>
            <a:gd name="adj" fmla="val 28570"/>
            <a:gd name="vf" fmla="val 11547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2400" kern="1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ওমর ফারুক</a:t>
          </a:r>
          <a:endParaRPr lang="en-US" sz="2400" kern="1200" dirty="0">
            <a:solidFill>
              <a:srgbClr val="FF0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541727" y="407484"/>
        <a:ext cx="1552289" cy="1001694"/>
      </dsp:txXfrm>
    </dsp:sp>
    <dsp:sp modelId="{0D7D76DE-6658-4677-ABD3-C65B827A26D4}">
      <dsp:nvSpPr>
        <dsp:cNvPr id="0" name=""/>
        <dsp:cNvSpPr/>
      </dsp:nvSpPr>
      <dsp:spPr>
        <a:xfrm>
          <a:off x="3451679" y="2777184"/>
          <a:ext cx="628726" cy="541731"/>
        </a:xfrm>
        <a:prstGeom prst="hexagon">
          <a:avLst>
            <a:gd name="adj" fmla="val 28900"/>
            <a:gd name="vf" fmla="val 11547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685FEF-6A61-4408-B0D8-DBE4D03CC0EE}">
      <dsp:nvSpPr>
        <dsp:cNvPr id="0" name=""/>
        <dsp:cNvSpPr/>
      </dsp:nvSpPr>
      <dsp:spPr>
        <a:xfrm>
          <a:off x="3733804" y="1691378"/>
          <a:ext cx="2353557" cy="1383448"/>
        </a:xfrm>
        <a:prstGeom prst="hexagon">
          <a:avLst>
            <a:gd name="adj" fmla="val 28570"/>
            <a:gd name="vf" fmla="val 115470"/>
          </a:avLst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2400" kern="1200" dirty="0">
              <a:latin typeface="NikoshBAN" panose="02000000000000000000" pitchFamily="2" charset="0"/>
              <a:cs typeface="NikoshBAN" panose="02000000000000000000" pitchFamily="2" charset="0"/>
            </a:rPr>
            <a:t>মোঃ আলামীন শাহ </a:t>
          </a:r>
          <a:endParaRPr lang="en-US" sz="2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061684" y="1884110"/>
        <a:ext cx="1697797" cy="997984"/>
      </dsp:txXfrm>
    </dsp:sp>
    <dsp:sp modelId="{A80D3849-AA6D-4A7A-BFD5-EE326D30A49C}">
      <dsp:nvSpPr>
        <dsp:cNvPr id="0" name=""/>
        <dsp:cNvSpPr/>
      </dsp:nvSpPr>
      <dsp:spPr>
        <a:xfrm>
          <a:off x="2189644" y="2971646"/>
          <a:ext cx="628726" cy="541731"/>
        </a:xfrm>
        <a:prstGeom prst="hexagon">
          <a:avLst>
            <a:gd name="adj" fmla="val 28900"/>
            <a:gd name="vf" fmla="val 11547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D43DD4-AC73-4B24-BC30-1C26F66F2DBB}">
      <dsp:nvSpPr>
        <dsp:cNvPr id="0" name=""/>
        <dsp:cNvSpPr/>
      </dsp:nvSpPr>
      <dsp:spPr>
        <a:xfrm>
          <a:off x="1710461" y="2806241"/>
          <a:ext cx="2590803" cy="1333806"/>
        </a:xfrm>
        <a:prstGeom prst="hexagon">
          <a:avLst>
            <a:gd name="adj" fmla="val 28570"/>
            <a:gd name="vf" fmla="val 11547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2400" kern="1200" dirty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নুরজাহান বেগম</a:t>
          </a:r>
          <a:endParaRPr lang="en-US" sz="2400" kern="1200" dirty="0">
            <a:solidFill>
              <a:srgbClr val="FFC00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053384" y="2982786"/>
        <a:ext cx="1904957" cy="980716"/>
      </dsp:txXfrm>
    </dsp:sp>
    <dsp:sp modelId="{BF328843-7F55-446F-9A10-C288990283B1}">
      <dsp:nvSpPr>
        <dsp:cNvPr id="0" name=""/>
        <dsp:cNvSpPr/>
      </dsp:nvSpPr>
      <dsp:spPr>
        <a:xfrm>
          <a:off x="0" y="1447942"/>
          <a:ext cx="2231718" cy="1485604"/>
        </a:xfrm>
        <a:prstGeom prst="hexagon">
          <a:avLst>
            <a:gd name="adj" fmla="val 28570"/>
            <a:gd name="vf" fmla="val 11547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IN" sz="2400" kern="1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জেসমিন বেগম</a:t>
          </a:r>
          <a:endParaRPr lang="en-US" sz="2400" kern="12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27456" y="1665922"/>
        <a:ext cx="1576806" cy="10496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tmp"/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tmp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tmp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4.jpg"/><Relationship Id="rId7" Type="http://schemas.openxmlformats.org/officeDocument/2006/relationships/image" Target="../media/image8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g"/><Relationship Id="rId11" Type="http://schemas.openxmlformats.org/officeDocument/2006/relationships/image" Target="../media/image12.jpg"/><Relationship Id="rId5" Type="http://schemas.openxmlformats.org/officeDocument/2006/relationships/image" Target="../media/image6.jpg"/><Relationship Id="rId10" Type="http://schemas.openxmlformats.org/officeDocument/2006/relationships/image" Target="../media/image11.jpg"/><Relationship Id="rId4" Type="http://schemas.openxmlformats.org/officeDocument/2006/relationships/image" Target="../media/image5.jpg"/><Relationship Id="rId9" Type="http://schemas.openxmlformats.org/officeDocument/2006/relationships/image" Target="../media/image10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6F32ED9-BCA8-443B-9BB2-F8A1E6FB2B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558" y="1454827"/>
            <a:ext cx="8382000" cy="5233988"/>
          </a:xfrm>
          <a:prstGeom prst="rect">
            <a:avLst/>
          </a:prstGeom>
          <a:solidFill>
            <a:srgbClr val="FFC000"/>
          </a:solidFill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1F0324B-AF3B-4DF6-9174-C43228EFFA05}"/>
              </a:ext>
            </a:extLst>
          </p:cNvPr>
          <p:cNvSpPr txBox="1"/>
          <p:nvPr/>
        </p:nvSpPr>
        <p:spPr>
          <a:xfrm>
            <a:off x="559558" y="609600"/>
            <a:ext cx="8355842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bn-IN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সকলকে ফুলেল শুভেচ্ছা ও স্বাগতম</a:t>
            </a:r>
            <a:endParaRPr lang="en-US" sz="4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480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E0F7549-6D81-48D2-9054-391D8A04EF26}"/>
              </a:ext>
            </a:extLst>
          </p:cNvPr>
          <p:cNvSpPr txBox="1"/>
          <p:nvPr/>
        </p:nvSpPr>
        <p:spPr>
          <a:xfrm>
            <a:off x="2590800" y="569227"/>
            <a:ext cx="274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4000" u="sng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পুষ্টি উপাদান</a:t>
            </a:r>
            <a:endParaRPr lang="en-US" sz="4000" u="sng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BD43571-8630-4423-9C26-B2385339EE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457" y="1600200"/>
            <a:ext cx="2169941" cy="110799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7FBCF74-F0D6-4F4C-9202-61C3154DCA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768" y="2930780"/>
            <a:ext cx="2208631" cy="127936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F723366-7CC6-45AC-B03F-E4F8014D9B7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458" y="4800600"/>
            <a:ext cx="1788942" cy="113657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E95E9E5-262D-4A2C-91B8-DFAC871E06EB}"/>
              </a:ext>
            </a:extLst>
          </p:cNvPr>
          <p:cNvSpPr txBox="1"/>
          <p:nvPr/>
        </p:nvSpPr>
        <p:spPr>
          <a:xfrm>
            <a:off x="5029200" y="1477775"/>
            <a:ext cx="304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24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মিষ্টিকুমরা,গাজর, মাছ  এ খাদ্যগুলো ভিটামিন ‘এ’ সমৃদ্ধ খাদ্য। </a:t>
            </a:r>
            <a:endParaRPr lang="en-US" sz="24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3AE3D57-B5E4-4221-8147-A3BAF147DE5B}"/>
              </a:ext>
            </a:extLst>
          </p:cNvPr>
          <p:cNvSpPr txBox="1"/>
          <p:nvPr/>
        </p:nvSpPr>
        <p:spPr>
          <a:xfrm>
            <a:off x="4875631" y="3225790"/>
            <a:ext cx="3657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2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ভাত, দুধ, মাছ,শিম এগুলো ভিটামিন ‘বি’ কমপ্লেক্স খাদ্য। </a:t>
            </a:r>
            <a:endParaRPr lang="en-US" sz="28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C36E6EC-AA1F-4DC0-967C-9AA2CA91F597}"/>
              </a:ext>
            </a:extLst>
          </p:cNvPr>
          <p:cNvSpPr txBox="1"/>
          <p:nvPr/>
        </p:nvSpPr>
        <p:spPr>
          <a:xfrm>
            <a:off x="4914900" y="4970173"/>
            <a:ext cx="3276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2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লেবু,আমলকি,পেয়ারা এগুলো ভিটামিন ‘সি’ সমৃদ্ধ খাদ্য। </a:t>
            </a:r>
            <a:endParaRPr lang="en-US" sz="28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9429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DA900A6-78C1-47B2-8244-4CB11D8CBC9D}"/>
              </a:ext>
            </a:extLst>
          </p:cNvPr>
          <p:cNvSpPr txBox="1"/>
          <p:nvPr/>
        </p:nvSpPr>
        <p:spPr>
          <a:xfrm>
            <a:off x="1905000" y="838200"/>
            <a:ext cx="5486400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l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চল কতগুলো প্রশ্নের উত্তর জেনে নেই।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2EFD784-8B3C-4FF0-87DE-5C976D366A32}"/>
              </a:ext>
            </a:extLst>
          </p:cNvPr>
          <p:cNvSpPr txBox="1"/>
          <p:nvPr/>
        </p:nvSpPr>
        <p:spPr>
          <a:xfrm>
            <a:off x="1676400" y="2209800"/>
            <a:ext cx="5943600" cy="2062103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l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১। উদ্ভিদ থেকে আমরা কি কি খাদ্য পাই ? </a:t>
            </a:r>
          </a:p>
          <a:p>
            <a:pPr algn="l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২। প্রাণী থেকে কি কি খাদা পাই ?</a:t>
            </a:r>
          </a:p>
          <a:p>
            <a:pPr algn="l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৩।কয়েকটি ভিটামিন ‘এ’জাতীয় খাবারের নাম বল।</a:t>
            </a:r>
          </a:p>
        </p:txBody>
      </p:sp>
    </p:spTree>
    <p:extLst>
      <p:ext uri="{BB962C8B-B14F-4D97-AF65-F5344CB8AC3E}">
        <p14:creationId xmlns:p14="http://schemas.microsoft.com/office/powerpoint/2010/main" val="1357460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D321FFA-F7C8-4FB4-8F09-CEBF6C294401}"/>
              </a:ext>
            </a:extLst>
          </p:cNvPr>
          <p:cNvSpPr/>
          <p:nvPr/>
        </p:nvSpPr>
        <p:spPr>
          <a:xfrm>
            <a:off x="76200" y="0"/>
            <a:ext cx="90678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556312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8200">
                  <a:extLst>
                    <a:ext uri="{9D8B030D-6E8A-4147-A177-3AD203B41FA5}">
                      <a16:colId xmlns:a16="http://schemas.microsoft.com/office/drawing/2014/main" val="3302453293"/>
                    </a:ext>
                  </a:extLst>
                </a:gridCol>
                <a:gridCol w="4495800">
                  <a:extLst>
                    <a:ext uri="{9D8B030D-6E8A-4147-A177-3AD203B41FA5}">
                      <a16:colId xmlns:a16="http://schemas.microsoft.com/office/drawing/2014/main" val="585434556"/>
                    </a:ext>
                  </a:extLst>
                </a:gridCol>
              </a:tblGrid>
              <a:tr h="11303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          </a:t>
                      </a:r>
                      <a:r>
                        <a:rPr kumimoji="0" lang="bn-IN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উদ্ভিদ দল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           </a:t>
                      </a:r>
                      <a:r>
                        <a:rPr kumimoji="0" lang="bn-IN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প্রাণি দল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8990797"/>
                  </a:ext>
                </a:extLst>
              </a:tr>
              <a:tr h="10549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n-IN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উদ্ভিদ থেকে প্রাপ্ত খাবারের নাম লিখ।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bn-IN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প্রাণি থেকে প্রাপ্ত খাবারের নাম লিখ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3462046"/>
                  </a:ext>
                </a:extLst>
              </a:tr>
              <a:tr h="467274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n-IN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NikoshBAN" panose="02000000000000000000" pitchFamily="2" charset="0"/>
                          <a:ea typeface="+mn-ea"/>
                          <a:cs typeface="NikoshBAN" panose="02000000000000000000" pitchFamily="2" charset="0"/>
                        </a:rPr>
                        <a:t>।</a:t>
                      </a:r>
                      <a:endParaRPr kumimoji="0" lang="en-US" sz="3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NikoshBAN" panose="02000000000000000000" pitchFamily="2" charset="0"/>
                        <a:ea typeface="+mn-ea"/>
                        <a:cs typeface="NikoshBAN" panose="02000000000000000000" pitchFamily="2" charset="0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6461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13228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CB1E13-BFA3-4E99-8308-830BE0E88743}"/>
              </a:ext>
            </a:extLst>
          </p:cNvPr>
          <p:cNvSpPr txBox="1"/>
          <p:nvPr/>
        </p:nvSpPr>
        <p:spPr>
          <a:xfrm>
            <a:off x="1600200" y="304800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bn-IN" sz="24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এবার তোমরা ২৮ পৃষ্টা খোল এবং পড়।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87E4B6B-7414-4D47-B849-4C73AC3011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295400"/>
            <a:ext cx="9169198" cy="556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074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77C901D-DA57-4026-B51D-3EC15B6E330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DB65E64-C168-4B2A-815E-CD3E497DFF07}"/>
              </a:ext>
            </a:extLst>
          </p:cNvPr>
          <p:cNvSpPr txBox="1"/>
          <p:nvPr/>
        </p:nvSpPr>
        <p:spPr>
          <a:xfrm>
            <a:off x="9099" y="12510"/>
            <a:ext cx="9144000" cy="107721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l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আমরা প্রতিদিন যে খাবার পাই তা কিছু আসে উদ্ভিদ থেকে এবং কিছু আসে প্রাণি থেকে।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262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BF20C40-B902-45A2-93FC-D1ED62974CCC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10B7677-851F-40CF-8372-5E320E003170}"/>
              </a:ext>
            </a:extLst>
          </p:cNvPr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l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তিনটি ভিটামিন জাতীয় খাবারের নাম লিখ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262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E576319-547B-48B7-B62B-DF5C3C09605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59869C7-874D-4492-9565-1D9C6CB3AD95}"/>
              </a:ext>
            </a:extLst>
          </p:cNvPr>
          <p:cNvSpPr txBox="1"/>
          <p:nvPr/>
        </p:nvSpPr>
        <p:spPr>
          <a:xfrm>
            <a:off x="40943" y="9099"/>
            <a:ext cx="9144000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l"/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কয়েকটি মৌসুমি ফলের নাম লিখে আনবে।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223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9EA9363-A487-43D1-877B-099A554030CC}"/>
              </a:ext>
            </a:extLst>
          </p:cNvPr>
          <p:cNvSpPr/>
          <p:nvPr/>
        </p:nvSpPr>
        <p:spPr>
          <a:xfrm>
            <a:off x="0" y="-152400"/>
            <a:ext cx="9144000" cy="7010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BB57997-258C-4496-9EF5-1BB27AB3BF9E}"/>
              </a:ext>
            </a:extLst>
          </p:cNvPr>
          <p:cNvSpPr txBox="1"/>
          <p:nvPr/>
        </p:nvSpPr>
        <p:spPr>
          <a:xfrm>
            <a:off x="1752600" y="1371600"/>
            <a:ext cx="60960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199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99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322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-1447800"/>
            <a:ext cx="9144000" cy="8305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075C6AD-EA78-4E0D-81A9-82F5C20C61EF}"/>
              </a:ext>
            </a:extLst>
          </p:cNvPr>
          <p:cNvSpPr txBox="1"/>
          <p:nvPr/>
        </p:nvSpPr>
        <p:spPr>
          <a:xfrm>
            <a:off x="2133600" y="457200"/>
            <a:ext cx="4419600" cy="58477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দল পরিচিতিঃ কী বোর্ড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02ECDBBE-0D31-4659-A881-A5C0DFA64AC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37359001"/>
              </p:ext>
            </p:extLst>
          </p:nvPr>
        </p:nvGraphicFramePr>
        <p:xfrm>
          <a:off x="1295400" y="12192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757028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172CA3E-C856-4ABA-97B9-54C9DA43AF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graphicEl>
                                              <a:dgm id="{D172CA3E-C856-4ABA-97B9-54C9DA43AF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262CE02-D623-4FA6-B678-07751DC2B9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graphicEl>
                                              <a:dgm id="{C262CE02-D623-4FA6-B678-07751DC2B9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E0449FD-AE17-45A1-B97A-5CE5735AEB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">
                                            <p:graphicEl>
                                              <a:dgm id="{2E0449FD-AE17-45A1-B97A-5CE5735AEB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E62CE97-7734-4EC6-8DEE-3BC113C871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>
                                            <p:graphicEl>
                                              <a:dgm id="{7E62CE97-7734-4EC6-8DEE-3BC113C871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3EDFCB5-E787-43A1-9F1C-1A2067FC88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3">
                                            <p:graphicEl>
                                              <a:dgm id="{63EDFCB5-E787-43A1-9F1C-1A2067FC88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ED542F8-11ED-434E-9A55-7FF24C01A9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3">
                                            <p:graphicEl>
                                              <a:dgm id="{0ED542F8-11ED-434E-9A55-7FF24C01A9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B685FEF-6A61-4408-B0D8-DBE4D03CC0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3">
                                            <p:graphicEl>
                                              <a:dgm id="{6B685FEF-6A61-4408-B0D8-DBE4D03CC0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D7D76DE-6658-4677-ABD3-C65B827A26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3">
                                            <p:graphicEl>
                                              <a:dgm id="{0D7D76DE-6658-4677-ABD3-C65B827A26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FD43DD4-AC73-4B24-BC30-1C26F66F2D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3">
                                            <p:graphicEl>
                                              <a:dgm id="{7FD43DD4-AC73-4B24-BC30-1C26F66F2D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80D3849-AA6D-4A7A-BFD5-EE326D30A4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3">
                                            <p:graphicEl>
                                              <a:dgm id="{A80D3849-AA6D-4A7A-BFD5-EE326D30A4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F328843-7F55-446F-9A10-C288990283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3">
                                            <p:graphicEl>
                                              <a:dgm id="{BF328843-7F55-446F-9A10-C288990283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3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75" y="10236"/>
            <a:ext cx="4831305" cy="35394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l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চতুর্থ শ্রেণি</a:t>
            </a:r>
          </a:p>
          <a:p>
            <a:pPr algn="l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বিষয়ঃপ্রাথমিক বিজ্ঞান</a:t>
            </a:r>
          </a:p>
          <a:p>
            <a:pPr algn="l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পরিচিতিঃখাদ্য</a:t>
            </a:r>
          </a:p>
          <a:p>
            <a:pPr algn="l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পাঠের শিরোনামঃ খাদ্যের উৎস</a:t>
            </a:r>
          </a:p>
          <a:p>
            <a:pPr algn="l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সময়ঃ৪০ মিনিট</a:t>
            </a:r>
          </a:p>
          <a:p>
            <a:pPr algn="l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তারিখঃ০৪/০২/২০২০</a:t>
            </a:r>
          </a:p>
          <a:p>
            <a:pPr algn="l"/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48400" y="838200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3580" y="10236"/>
            <a:ext cx="4310421" cy="3539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7708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600200" y="609600"/>
            <a:ext cx="5562600" cy="76944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l"/>
            <a:r>
              <a:rPr lang="bn-IN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শিখন ফল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1981200"/>
            <a:ext cx="6781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১-</a:t>
            </a:r>
            <a:r>
              <a:rPr lang="bn-IN" sz="32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খাদ্যের উৎস সম্পর্কে বলতে  পারবে।</a:t>
            </a:r>
          </a:p>
          <a:p>
            <a:pPr algn="l"/>
            <a:r>
              <a:rPr lang="bn-IN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২-</a:t>
            </a:r>
            <a:r>
              <a:rPr lang="bn-IN" sz="32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উদ্ভিদ থেকে প্রাপ্ত খাদ্যের নাম বলতে পারবে।</a:t>
            </a:r>
          </a:p>
          <a:p>
            <a:pPr algn="l"/>
            <a:r>
              <a:rPr lang="bn-IN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32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৩-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প্রাণী থেকে প্রাপ্ত খাদ্যের নাম বলতে পারবে। </a:t>
            </a:r>
            <a:endParaRPr lang="en-US" sz="3200" dirty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964026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059594" cy="6858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09800" y="609600"/>
            <a:ext cx="502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4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নিরাপত্তা পরিবেশ সৃষ্টি </a:t>
            </a:r>
            <a:endParaRPr lang="en-US" sz="4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95600" y="1905000"/>
            <a:ext cx="5181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bn-IN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l"/>
            <a:r>
              <a:rPr lang="bn-IN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এসো আমরা একটি ভিডিও দেখি। 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276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32DD893-BAB0-4879-B7CB-CC944C20FB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04800"/>
            <a:ext cx="1295400" cy="914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0AA5B25-4245-490A-A3B8-79619139A8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001" y="1535819"/>
            <a:ext cx="1828800" cy="9144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4BA0FA6-5C0D-41F2-8A68-AFF5A8D971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3289" y="152400"/>
            <a:ext cx="1200075" cy="12192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3ED9445-CA87-4043-BDA2-A8049EE7A9C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3289" y="1535819"/>
            <a:ext cx="1295400" cy="1295400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887D9672-BDFC-4D3F-AAB4-4F842CF26A1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912" y="3155332"/>
            <a:ext cx="1643575" cy="1295399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B00CF5DA-BB96-498B-BC48-DECC90F8689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7609" y="4892386"/>
            <a:ext cx="1524000" cy="1485973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80A8DA0E-7038-4ED4-A23F-2D8A74EAD3C0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25" y="4892387"/>
            <a:ext cx="2114550" cy="1485973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AD1407ED-8984-4588-A2CB-7ECEF43B478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538" y="3272875"/>
            <a:ext cx="1643575" cy="1485973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388E8E9E-F127-4F6F-9551-E8358CFC6E2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4334" y="3053909"/>
            <a:ext cx="2114550" cy="149824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75"/>
          <a:stretch/>
        </p:blipFill>
        <p:spPr>
          <a:xfrm>
            <a:off x="4602410" y="304800"/>
            <a:ext cx="914399" cy="1667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925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5DF91E5-4413-449A-9D12-2D7B7BEF3F69}"/>
              </a:ext>
            </a:extLst>
          </p:cNvPr>
          <p:cNvSpPr txBox="1"/>
          <p:nvPr/>
        </p:nvSpPr>
        <p:spPr>
          <a:xfrm>
            <a:off x="571500" y="381000"/>
            <a:ext cx="8001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 উদ্ভিদ ও প্রাণী থেকে কোন কোন খাদ্যদ্রব্য পেয়ে থাকি? </a:t>
            </a:r>
            <a:endParaRPr lang="en-US" sz="4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5004B91B-2CA0-454E-A24C-A92E133733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5194365"/>
              </p:ext>
            </p:extLst>
          </p:nvPr>
        </p:nvGraphicFramePr>
        <p:xfrm>
          <a:off x="609600" y="1828800"/>
          <a:ext cx="7658100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>
                  <a:extLst>
                    <a:ext uri="{9D8B030D-6E8A-4147-A177-3AD203B41FA5}">
                      <a16:colId xmlns:a16="http://schemas.microsoft.com/office/drawing/2014/main" val="1659179982"/>
                    </a:ext>
                  </a:extLst>
                </a:gridCol>
                <a:gridCol w="3848100">
                  <a:extLst>
                    <a:ext uri="{9D8B030D-6E8A-4147-A177-3AD203B41FA5}">
                      <a16:colId xmlns:a16="http://schemas.microsoft.com/office/drawing/2014/main" val="701004994"/>
                    </a:ext>
                  </a:extLst>
                </a:gridCol>
              </a:tblGrid>
              <a:tr h="957943">
                <a:tc>
                  <a:txBody>
                    <a:bodyPr/>
                    <a:lstStyle/>
                    <a:p>
                      <a:r>
                        <a:rPr lang="bn-IN" sz="4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উদ্ভিজ খাদ্যদ্রব্য</a:t>
                      </a:r>
                      <a:endParaRPr lang="en-US" sz="4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36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        প্রাণিজ খাদ্যদ্রব্য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6441674"/>
                  </a:ext>
                </a:extLst>
              </a:tr>
              <a:tr h="2394857">
                <a:tc>
                  <a:txBody>
                    <a:bodyPr/>
                    <a:lstStyle/>
                    <a:p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34683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3784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EBBAAEB-C655-490C-B8C1-BB2F26F042D5}"/>
              </a:ext>
            </a:extLst>
          </p:cNvPr>
          <p:cNvSpPr txBox="1"/>
          <p:nvPr/>
        </p:nvSpPr>
        <p:spPr>
          <a:xfrm>
            <a:off x="3429000" y="457200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উদ্ভিজ্জ খাদ্যদ্রব্য</a:t>
            </a:r>
            <a:endParaRPr lang="en-US" sz="3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BE12747-7A99-4201-9EF4-6376ACF9308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166"/>
          <a:stretch/>
        </p:blipFill>
        <p:spPr>
          <a:xfrm>
            <a:off x="127782" y="1219200"/>
            <a:ext cx="3682218" cy="25908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5F22FF1-975A-407F-82F6-01E0F933469E}"/>
              </a:ext>
            </a:extLst>
          </p:cNvPr>
          <p:cNvSpPr txBox="1"/>
          <p:nvPr/>
        </p:nvSpPr>
        <p:spPr>
          <a:xfrm>
            <a:off x="3810000" y="1752600"/>
            <a:ext cx="52062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কাঁঠাল,আনারস ,তরমুজ ,লাউ , মিষ্টিকুমড়া,আলু,মুলা,বেগুন,শিম,  পিয়াঁজ,সজনেডাটা। 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3533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277DD7C-0682-41A8-92E9-4DCC26CAFACE}"/>
              </a:ext>
            </a:extLst>
          </p:cNvPr>
          <p:cNvSpPr txBox="1"/>
          <p:nvPr/>
        </p:nvSpPr>
        <p:spPr>
          <a:xfrm>
            <a:off x="1524000" y="838200"/>
            <a:ext cx="4267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প্রাণীজ খাদ্র্যদ্রব্য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47D132-575C-4949-80E7-346A2EA3141B}"/>
              </a:ext>
            </a:extLst>
          </p:cNvPr>
          <p:cNvSpPr txBox="1"/>
          <p:nvPr/>
        </p:nvSpPr>
        <p:spPr>
          <a:xfrm>
            <a:off x="4572000" y="2133600"/>
            <a:ext cx="3886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মাংস,মাছ,ডিম,দুধ ,কেক । 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33400" y="2209630"/>
            <a:ext cx="3200400" cy="3200570"/>
            <a:chOff x="533400" y="2209630"/>
            <a:chExt cx="3200400" cy="3200570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15CD39FF-D7A8-4BA7-BE91-D6DBA4DA215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3400" y="2209630"/>
              <a:ext cx="3200400" cy="3200570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1524000" y="4648200"/>
              <a:ext cx="914400" cy="304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44460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rgbClr val="FFC000"/>
        </a:solidFill>
      </a:spPr>
      <a:bodyPr wrap="square" rtlCol="0">
        <a:spAutoFit/>
      </a:bodyPr>
      <a:lstStyle>
        <a:defPPr algn="l">
          <a:defRPr sz="4000" dirty="0">
            <a:solidFill>
              <a:srgbClr val="C00000"/>
            </a:solidFill>
            <a:latin typeface="NikoshBAN" panose="02000000000000000000" pitchFamily="2" charset="0"/>
            <a:cs typeface="NikoshBAN" panose="02000000000000000000" pitchFamily="2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</TotalTime>
  <Words>279</Words>
  <Application>Microsoft Office PowerPoint</Application>
  <PresentationFormat>On-screen Show (4:3)</PresentationFormat>
  <Paragraphs>46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55</cp:revision>
  <dcterms:created xsi:type="dcterms:W3CDTF">2006-08-16T00:00:00Z</dcterms:created>
  <dcterms:modified xsi:type="dcterms:W3CDTF">2020-02-06T10:18:17Z</dcterms:modified>
</cp:coreProperties>
</file>