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0" r:id="rId3"/>
    <p:sldId id="280" r:id="rId4"/>
    <p:sldId id="271" r:id="rId5"/>
    <p:sldId id="274" r:id="rId6"/>
    <p:sldId id="260" r:id="rId7"/>
    <p:sldId id="261" r:id="rId8"/>
    <p:sldId id="273" r:id="rId9"/>
    <p:sldId id="262" r:id="rId10"/>
    <p:sldId id="263" r:id="rId11"/>
    <p:sldId id="266" r:id="rId12"/>
    <p:sldId id="267" r:id="rId13"/>
    <p:sldId id="268" r:id="rId14"/>
    <p:sldId id="278" r:id="rId15"/>
    <p:sldId id="279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E094-24E7-4938-B769-C72E2A712C37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C9CF-2B54-479A-9C93-ABF4B58E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7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6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3C82-F4C4-4EFB-860A-083905A0FDD3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mzadhrasel19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3000" y="233034"/>
            <a:ext cx="283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</a:rPr>
              <a:t>স্বাগতম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3" y="1698589"/>
            <a:ext cx="3903631" cy="4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530087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মূল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357" y="1081935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উদ্ভিদের পর্ব , পর্বমধ্য, ও অগ্রমুকুলবিহীন অংশই মুল।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357" y="4838696"/>
            <a:ext cx="1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কাজঃ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357" y="5433391"/>
            <a:ext cx="535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১। মূল  উদ্ভিদকে শক্তভাবে মাটির সাথে আটকে রাখে।</a:t>
            </a:r>
          </a:p>
          <a:p>
            <a:r>
              <a:rPr lang="bn-BD" dirty="0" smtClean="0"/>
              <a:t>২। মূল মাটি থেকে পানি ও খনিজ লবণ শোষণ করে।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77" y="112579"/>
            <a:ext cx="2182489" cy="2768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1734" y="192727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accent4">
                    <a:lumMod val="50000"/>
                  </a:schemeClr>
                </a:solidFill>
              </a:rPr>
              <a:t>মূল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274479" y="2044776"/>
            <a:ext cx="17272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9357" y="1807228"/>
            <a:ext cx="6993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উৎপত্তি</a:t>
            </a:r>
            <a:r>
              <a:rPr lang="en-US" dirty="0" smtClean="0"/>
              <a:t> </a:t>
            </a:r>
            <a:r>
              <a:rPr lang="bn-BD" dirty="0" smtClean="0"/>
              <a:t> ও অব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স্হান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/>
              <a:t>অনুসারে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bn-BD" dirty="0" smtClean="0"/>
              <a:t> কে ২ ভাগে ভাগ করা হয়েছে। যথা-</a:t>
            </a:r>
          </a:p>
          <a:p>
            <a:pPr lvl="0"/>
            <a:r>
              <a:rPr lang="bn-BD" dirty="0" smtClean="0"/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স্হানিক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dirty="0" smtClean="0"/>
              <a:t>২। 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স্হানিক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dirty="0" smtClean="0"/>
              <a:t>আবার 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স্হানিক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 দুই প্রকার। যথা 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ক) গুচ্ছ মূল</a:t>
            </a:r>
          </a:p>
          <a:p>
            <a:r>
              <a:rPr lang="bn-BD" dirty="0" smtClean="0"/>
              <a:t>খ) অগুচ্ছ মূল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81" y="2394709"/>
            <a:ext cx="2298460" cy="1753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1852" y="3472934"/>
            <a:ext cx="125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পাতা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011478" y="3538330"/>
            <a:ext cx="1908313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8330" y="304800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পাতা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7165" y="1563757"/>
            <a:ext cx="65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কাণ্ড বা তার শাখা-প্রশাখার পর্ব থেকে পাশের দিকে উৎপন্ন চ্যাপ্টা অঙ্গটি হলো পাতা।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8383" y="2822713"/>
            <a:ext cx="575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আদর্শ পাতার তিনটি অংশ। যথা- পত্রমুল, বৃন্ত , পত্রফলক।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5861" y="4147931"/>
            <a:ext cx="616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কাজঃ</a:t>
            </a:r>
          </a:p>
          <a:p>
            <a:r>
              <a:rPr lang="bn-BD" dirty="0" smtClean="0"/>
              <a:t>১। খাদ্য তৈরি করা পাতার প্রধান কাজ।</a:t>
            </a:r>
          </a:p>
          <a:p>
            <a:r>
              <a:rPr lang="bn-BD" dirty="0" smtClean="0"/>
              <a:t>২। গ্যাসের আদান-প্রদান করা।</a:t>
            </a:r>
          </a:p>
          <a:p>
            <a:r>
              <a:rPr lang="bn-BD" dirty="0" smtClean="0"/>
              <a:t>৩। অতিরিক্ত পানি বের করে দেয়া।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7357" y="463826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ফুল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338" y="993913"/>
            <a:ext cx="907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উদ্ভিদের যৌনজনন কাজ সম্পন্ন করার জন্য বিশেষ ভাবে পরিবর্তিত বিটপকে ফুল বলে।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461" y="2186609"/>
            <a:ext cx="553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একটি আদর্শ ফুলের প্রধানত ৪টি অংশ থাকে। যথা –</a:t>
            </a:r>
          </a:p>
          <a:p>
            <a:r>
              <a:rPr lang="bn-BD" dirty="0" smtClean="0"/>
              <a:t>১। বৃতি ২। দলমণ্ডল ৩। পুংস্তবক ৪। স্ত্রীস্তবক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6678" y="4068417"/>
            <a:ext cx="4863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কাজঃ</a:t>
            </a:r>
          </a:p>
          <a:p>
            <a:r>
              <a:rPr lang="bn-BD" dirty="0" smtClean="0"/>
              <a:t>১। বৃতি প্রাকৃতিক দুর্যোগ ও কীটপতঙ্গ হতে ফুলকে রক্ষা করে।</a:t>
            </a:r>
          </a:p>
          <a:p>
            <a:r>
              <a:rPr lang="bn-BD" dirty="0" smtClean="0"/>
              <a:t>২। সবুজ বৃতি সালোকসংশ্লেষণে অংশ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019" y="1524000"/>
            <a:ext cx="2899218" cy="197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98" y="3941719"/>
            <a:ext cx="22479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25" y="300038"/>
            <a:ext cx="106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ফল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7263" y="1571625"/>
            <a:ext cx="65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ফুলের গর্ভাশয় ধীরে ধীরে পরিণত হওয়াকে ফল বলে।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0138" y="2957513"/>
            <a:ext cx="551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একটি ফলের প্রধানত ৩টি অংশ। যথা –</a:t>
            </a:r>
          </a:p>
          <a:p>
            <a:r>
              <a:rPr lang="bn-BD" dirty="0" smtClean="0"/>
              <a:t>১। অন্তঃত্বক  ২। মধ্যত্বক ৩। বহিঃত্বক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1588" y="4329113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কাজঃ</a:t>
            </a:r>
          </a:p>
          <a:p>
            <a:r>
              <a:rPr lang="bn-BD" dirty="0" smtClean="0"/>
              <a:t>১। বংশবিস্তার করা।</a:t>
            </a:r>
          </a:p>
          <a:p>
            <a:r>
              <a:rPr lang="bn-BD" dirty="0" smtClean="0"/>
              <a:t>২। বীজকে সুরক্ষা প্রদান করা।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7" y="4120640"/>
            <a:ext cx="2315607" cy="229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84692"/>
            <a:ext cx="3279950" cy="41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014" y="123931"/>
            <a:ext cx="1934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মূল্যায়নঃ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1222" y="2600995"/>
            <a:ext cx="422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২</a:t>
            </a:r>
            <a:r>
              <a:rPr lang="bn-BD" dirty="0" smtClean="0"/>
              <a:t>। পর্ব ও পর্ব মধ্য কোথায় থাকে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1930" y="3213868"/>
            <a:ext cx="342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উত্তর -- কাণ্ডে ।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1930" y="1271029"/>
            <a:ext cx="56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১। উদ্ভিদের মূল কোথা হইতে উৎপন্ন হয়?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1222" y="1900605"/>
            <a:ext cx="5498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উত্তর -- ভ্রূণমূল হতে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1222" y="3797380"/>
            <a:ext cx="3105243" cy="442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৩।আদর্শ </a:t>
            </a:r>
            <a:r>
              <a:rPr lang="bn-BD" dirty="0">
                <a:solidFill>
                  <a:schemeClr val="tx1"/>
                </a:solidFill>
              </a:rPr>
              <a:t>উদ্ভিদ </a:t>
            </a:r>
            <a:r>
              <a:rPr lang="bn-BD" dirty="0" smtClean="0">
                <a:solidFill>
                  <a:schemeClr val="tx1"/>
                </a:solidFill>
              </a:rPr>
              <a:t>কাকে বলে?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222" y="4712923"/>
            <a:ext cx="5774297" cy="707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উত্তর -- আবৃতবীজী </a:t>
            </a:r>
            <a:r>
              <a:rPr lang="en-US" dirty="0" err="1">
                <a:solidFill>
                  <a:schemeClr val="tx1"/>
                </a:solidFill>
              </a:rPr>
              <a:t>সপুষ্পক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উদ্ভিদ</a:t>
            </a:r>
            <a:r>
              <a:rPr lang="bn-BD" dirty="0">
                <a:solidFill>
                  <a:schemeClr val="tx1"/>
                </a:solidFill>
              </a:rPr>
              <a:t>কে আদর্শ </a:t>
            </a:r>
            <a:r>
              <a:rPr lang="bn-BD" dirty="0" smtClean="0">
                <a:solidFill>
                  <a:schemeClr val="tx1"/>
                </a:solidFill>
              </a:rPr>
              <a:t>উদ্ভিদ।</a:t>
            </a:r>
            <a:r>
              <a:rPr lang="bn-BD" dirty="0" smtClean="0"/>
              <a:t>বলে</a:t>
            </a:r>
            <a:r>
              <a:rPr lang="bn-BD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2971800" y="228600"/>
            <a:ext cx="6096000" cy="762000"/>
            <a:chOff x="0" y="2827600"/>
            <a:chExt cx="6096000" cy="1216800"/>
          </a:xfrm>
          <a:noFill/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000" y="2895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সপুষ্পক উদ্ভিদের চিহ্নিত চিত্র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অংকন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47" y="286070"/>
            <a:ext cx="39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সবাইকে ধন্যবাদ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1" y="1563217"/>
            <a:ext cx="5556971" cy="44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018" y="609600"/>
            <a:ext cx="66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কৃতজ্ঞতা স্বীকার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3018" y="1800225"/>
            <a:ext cx="5302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১। গুগল</a:t>
            </a:r>
          </a:p>
          <a:p>
            <a:r>
              <a:rPr lang="bn-BD" dirty="0" smtClean="0"/>
              <a:t>২। ইউ টিউব</a:t>
            </a:r>
          </a:p>
          <a:p>
            <a:r>
              <a:rPr lang="bn-BD" dirty="0" smtClean="0"/>
              <a:t>৩। এন, সি, টি, বি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906715" y="228600"/>
            <a:ext cx="4114800" cy="1295400"/>
          </a:xfrm>
          <a:prstGeom prst="horizontalScroll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057401"/>
            <a:ext cx="3886200" cy="452431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  বিজ্ঞান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৪র্থ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1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5মিনিট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8935" r="-261" b="544"/>
          <a:stretch/>
        </p:blipFill>
        <p:spPr>
          <a:xfrm>
            <a:off x="6990735" y="2057401"/>
            <a:ext cx="3465201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4858" y="-117987"/>
            <a:ext cx="434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56" y="1434018"/>
            <a:ext cx="47062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আমজাদ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হোসেন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sz="1600" dirty="0">
                <a:latin typeface="NikoshBAN" pitchFamily="2" charset="0"/>
                <a:cs typeface="NikoshBAN" pitchFamily="2" charset="0"/>
                <a:hlinkClick r:id="rId3"/>
              </a:rPr>
              <a:t>amzadhrasel</a:t>
            </a:r>
            <a:r>
              <a:rPr lang="en-US" sz="1600" dirty="0">
                <a:cs typeface="NikoshBAN" pitchFamily="2" charset="0"/>
                <a:hlinkClick r:id="rId3"/>
              </a:rPr>
              <a:t>1981@gmail.com</a:t>
            </a:r>
            <a:r>
              <a:rPr lang="en-US" sz="1600" dirty="0"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28" y="1388061"/>
            <a:ext cx="3698321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28801"/>
            <a:ext cx="373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66700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পুষ্পক 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"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তা বলতে পারবে ।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সপুষ্পক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প্রকারভেদ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14350" indent="-514350">
              <a:buAutoNum type="arabicParenR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সপুষ্পক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বিভিন্ন অংশের কাজ বর্ণনা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৪) সপুষ্পক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উদ্ভিদের চিহ্নিত চিত্র অংকন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4533900" y="221039"/>
            <a:ext cx="2819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685801"/>
            <a:ext cx="5105400" cy="83099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26" y="2521976"/>
            <a:ext cx="8853947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আদর্শ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সপুষ্পক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বাহ্যিক পরিচিতি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713" y="424070"/>
            <a:ext cx="28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সপুষ্পক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উদ্ভিদ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27583" y="1217260"/>
            <a:ext cx="826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যে সব উদ্ভিদের ফুল ও ফল ধরে তাদেরকে </a:t>
            </a:r>
            <a:r>
              <a:rPr lang="en-US" dirty="0" err="1" smtClean="0"/>
              <a:t>সপুষ্পক</a:t>
            </a:r>
            <a:r>
              <a:rPr lang="en-US" dirty="0" smtClean="0"/>
              <a:t> </a:t>
            </a:r>
            <a:r>
              <a:rPr lang="en-US" dirty="0" err="1" smtClean="0"/>
              <a:t>উদ্ভিদ</a:t>
            </a:r>
            <a:r>
              <a:rPr lang="bn-BD" dirty="0" smtClean="0"/>
              <a:t> বলে। যেমন –আম, জাম, কলা,ইত্যাদি। </a:t>
            </a:r>
            <a:endParaRPr lang="en-US" dirty="0" smtClean="0"/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7583" y="2175084"/>
            <a:ext cx="636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আবৃতবীজী </a:t>
            </a:r>
            <a:r>
              <a:rPr lang="en-US" dirty="0" err="1" smtClean="0"/>
              <a:t>সপুষ্পক</a:t>
            </a:r>
            <a:r>
              <a:rPr lang="en-US" dirty="0" smtClean="0"/>
              <a:t> </a:t>
            </a:r>
            <a:r>
              <a:rPr lang="en-US" dirty="0" err="1" smtClean="0"/>
              <a:t>উদ্ভিদ</a:t>
            </a:r>
            <a:r>
              <a:rPr lang="bn-BD" dirty="0" smtClean="0"/>
              <a:t>কে আদর্শ উদ্ভিদ বলে। এরা সর্বোন্নত উদ্ভিদ।</a:t>
            </a: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42" y="2798917"/>
            <a:ext cx="2560320" cy="3859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7850" y="6250540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মূল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4330" y="5594496"/>
            <a:ext cx="263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কাণ্ড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9629" y="3702881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পাতা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3984" y="4996460"/>
            <a:ext cx="2835965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ফুল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3984" y="4544117"/>
            <a:ext cx="31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ফল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972654" y="3830416"/>
            <a:ext cx="363195" cy="45719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162261" y="4644670"/>
            <a:ext cx="1173588" cy="64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06207" y="5181990"/>
            <a:ext cx="10296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870732" y="5701009"/>
            <a:ext cx="13832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162261" y="6359840"/>
            <a:ext cx="1219787" cy="77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2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90330"/>
            <a:ext cx="39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সপুষ্পক</a:t>
            </a:r>
            <a:r>
              <a:rPr lang="en-US" b="1" dirty="0" smtClean="0"/>
              <a:t> </a:t>
            </a:r>
            <a:r>
              <a:rPr lang="en-US" b="1" dirty="0" err="1" smtClean="0"/>
              <a:t>উদ্ভিদ</a:t>
            </a:r>
            <a:r>
              <a:rPr lang="bn-BD" b="1" dirty="0" smtClean="0"/>
              <a:t>ের বিভিন্ন অংশ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31233" y="1128010"/>
            <a:ext cx="575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আদর্শ </a:t>
            </a:r>
            <a:r>
              <a:rPr lang="en-US" sz="2000" dirty="0" err="1" smtClean="0"/>
              <a:t>সপুষ্পক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উদ্ভিদ</a:t>
            </a:r>
            <a:r>
              <a:rPr lang="bn-BD" sz="2000" dirty="0" smtClean="0"/>
              <a:t>ের ৫টি অংশ। যথা -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39078" y="2201589"/>
            <a:ext cx="2809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মূল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90096" y="3286225"/>
            <a:ext cx="1402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কাণ্ড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2695" y="4189414"/>
            <a:ext cx="79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পাতা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842" y="5202468"/>
            <a:ext cx="85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ফুল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92696" y="6134027"/>
            <a:ext cx="99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ফল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50" y="4105278"/>
            <a:ext cx="1706010" cy="562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15" y="5919967"/>
            <a:ext cx="2038125" cy="880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9394" r="17812" b="55051"/>
          <a:stretch/>
        </p:blipFill>
        <p:spPr>
          <a:xfrm>
            <a:off x="3250094" y="4964697"/>
            <a:ext cx="2113723" cy="6990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51866" r="30710" b="-1"/>
          <a:stretch/>
        </p:blipFill>
        <p:spPr>
          <a:xfrm>
            <a:off x="3649316" y="3058361"/>
            <a:ext cx="1315278" cy="939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16" y="1755359"/>
            <a:ext cx="1315278" cy="11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895600" y="609601"/>
            <a:ext cx="52578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5277" y="2049574"/>
            <a:ext cx="4807976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সর্বোন্নত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শ্রেনীর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5277" y="2979174"/>
            <a:ext cx="4439265" cy="57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আবৃতবীজী </a:t>
            </a:r>
            <a:r>
              <a:rPr lang="en-US" dirty="0" err="1">
                <a:solidFill>
                  <a:schemeClr val="tx1"/>
                </a:solidFill>
              </a:rPr>
              <a:t>সপুষ্পক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উদ্ভিদ</a:t>
            </a:r>
            <a:r>
              <a:rPr lang="bn-BD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5276" y="3864077"/>
            <a:ext cx="4630995" cy="634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২। কোনটি ফলে পরিণত হয়?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5276" y="4911213"/>
            <a:ext cx="4675240" cy="82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গর্ভাশয়।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241755" y="3166322"/>
            <a:ext cx="250722" cy="2201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78625" y="5214071"/>
            <a:ext cx="250722" cy="2201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3" grpId="0"/>
      <p:bldP spid="5" grpId="0"/>
      <p:bldP spid="6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835" y="742122"/>
            <a:ext cx="11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বিটপ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565" y="1815548"/>
            <a:ext cx="589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উদ্ভিদের যে অংশটুকু মাটির উপরে থাকে, তাকে বিটপ বলে।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55" y="1667288"/>
            <a:ext cx="2474223" cy="31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499</Words>
  <Application>Microsoft Office PowerPoint</Application>
  <PresentationFormat>Widescreen</PresentationFormat>
  <Paragraphs>101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44</cp:revision>
  <dcterms:created xsi:type="dcterms:W3CDTF">2018-04-16T14:30:48Z</dcterms:created>
  <dcterms:modified xsi:type="dcterms:W3CDTF">2020-02-04T03:33:33Z</dcterms:modified>
</cp:coreProperties>
</file>