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ICT-2018\Rafiq\rafiq123\555573_363291963707020_335290419840508_882811_726830635_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458200" cy="4610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5029201"/>
            <a:ext cx="8001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সকালের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62484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b="1" i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514600"/>
            <a:ext cx="46482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588822">
            <a:off x="3276600" y="1371600"/>
            <a:ext cx="1752600" cy="441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4800600"/>
            <a:ext cx="41148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আটা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আটকাই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কাঁচি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600200"/>
            <a:ext cx="3657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19459326">
            <a:off x="3132754" y="69893"/>
            <a:ext cx="914400" cy="37205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67400" y="2819400"/>
            <a:ext cx="3124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আটা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আটকাই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কাঁচি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কাটি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447800"/>
            <a:ext cx="1752600" cy="3581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00200" y="2438400"/>
            <a:ext cx="38100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15000" y="2895600"/>
            <a:ext cx="34290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আটকাই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কাঁচি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990600" y="1752600"/>
            <a:ext cx="2286000" cy="1447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Decision 2"/>
          <p:cNvSpPr/>
          <p:nvPr/>
        </p:nvSpPr>
        <p:spPr>
          <a:xfrm>
            <a:off x="5486400" y="1981200"/>
            <a:ext cx="2362200" cy="2133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828800" y="3505200"/>
            <a:ext cx="1828800" cy="1752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2057400"/>
            <a:ext cx="2286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124200" y="2362200"/>
            <a:ext cx="457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876800" y="25908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657600" y="42672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0" y="4191000"/>
            <a:ext cx="1219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609600"/>
            <a:ext cx="4876800" cy="120032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92333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আকৃতিক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743200"/>
            <a:ext cx="8153400" cy="2585323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85800" y="1524000"/>
            <a:ext cx="76200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848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914400" y="1752600"/>
            <a:ext cx="7696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0" y="3200400"/>
            <a:ext cx="9144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95400" y="3657600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724400" y="3505200"/>
            <a:ext cx="838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543800" y="3581400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4419600"/>
            <a:ext cx="20574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জবা</a:t>
            </a:r>
            <a:r>
              <a:rPr lang="en-US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419600"/>
            <a:ext cx="19812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বেলী</a:t>
            </a:r>
            <a:r>
              <a:rPr lang="en-US" sz="36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অমিল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219200"/>
            <a:ext cx="2362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124200" y="609600"/>
            <a:ext cx="2895600" cy="6096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1219200"/>
            <a:ext cx="45719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153400" cy="286232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কোণগুলোর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0104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সমাপ্তি</a:t>
            </a:r>
            <a:r>
              <a:rPr lang="en-US" sz="96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96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i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124200" y="2286000"/>
            <a:ext cx="2362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229600" cy="28007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u="sng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i="1" u="sng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8800" b="1" i="1" u="sng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b="1" i="1" u="sng" dirty="0" err="1" smtClean="0"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8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i="1" u="sng" dirty="0" err="1" smtClean="0">
                <a:latin typeface="NikoshBAN" pitchFamily="2" charset="0"/>
                <a:cs typeface="NikoshBAN" pitchFamily="2" charset="0"/>
              </a:rPr>
              <a:t>নিবো</a:t>
            </a:r>
            <a:r>
              <a:rPr lang="en-US" sz="8800" b="1" i="1" u="sng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8800" b="1" i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6858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b="1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WIN_20190826_13_40_14_Pro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828800"/>
            <a:ext cx="2895600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2819400"/>
            <a:ext cx="4876800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কোরবান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উরুকচাইল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নাঙ্গলকোট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365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800600" y="1676400"/>
            <a:ext cx="37338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)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5791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124200" y="2286000"/>
            <a:ext cx="2667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0200" y="2971800"/>
            <a:ext cx="5943600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২৯’১’১।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সামান্তরিক,রম্বস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পৃথকভাবে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সাজাতে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r"/>
            <a:r>
              <a:rPr lang="en-US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২৯’৩’১।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সামান্তরিক,রম্বস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চিহ্ণিত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6248400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429000" y="1752600"/>
            <a:ext cx="2895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819400"/>
            <a:ext cx="8458200" cy="3785652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পাতলা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ত্রিকোণী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চাঁদা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কাঁচি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আটা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1534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200400"/>
            <a:ext cx="78486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70C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এনেছো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পরিচ্ছন্ন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971800" y="1905000"/>
            <a:ext cx="35052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1446550"/>
          </a:xfrm>
          <a:prstGeom prst="rect">
            <a:avLst/>
          </a:prstGeom>
          <a:solidFill>
            <a:srgbClr val="FFFF00"/>
          </a:solidFill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352800" y="1676400"/>
            <a:ext cx="2590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2819400"/>
            <a:ext cx="20574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733800" y="2743200"/>
            <a:ext cx="2895600" cy="1219200"/>
          </a:xfrm>
          <a:prstGeom prst="triangle">
            <a:avLst>
              <a:gd name="adj" fmla="val 5447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4495800"/>
            <a:ext cx="1752600" cy="1676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953000" y="4572000"/>
            <a:ext cx="1524000" cy="1447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543800" cy="1569660"/>
          </a:xfrm>
          <a:prstGeom prst="rect">
            <a:avLst/>
          </a:prstGeom>
          <a:solidFill>
            <a:srgbClr val="00B0F0"/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u="sng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96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743200" y="2133600"/>
            <a:ext cx="3810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7924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96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9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96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9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) </a:t>
            </a:r>
            <a:endParaRPr lang="en-US" sz="9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28800" y="381000"/>
            <a:ext cx="5105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8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28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১০৬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8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খুলি</a:t>
            </a:r>
            <a:r>
              <a:rPr lang="en-US" sz="28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i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246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34</cp:revision>
  <dcterms:created xsi:type="dcterms:W3CDTF">2006-08-16T00:00:00Z</dcterms:created>
  <dcterms:modified xsi:type="dcterms:W3CDTF">2019-10-08T10:24:00Z</dcterms:modified>
</cp:coreProperties>
</file>