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4" r:id="rId2"/>
    <p:sldId id="256" r:id="rId3"/>
    <p:sldId id="300" r:id="rId4"/>
    <p:sldId id="304" r:id="rId5"/>
    <p:sldId id="305" r:id="rId6"/>
    <p:sldId id="298" r:id="rId7"/>
    <p:sldId id="306" r:id="rId8"/>
    <p:sldId id="312" r:id="rId9"/>
    <p:sldId id="307" r:id="rId10"/>
    <p:sldId id="308" r:id="rId11"/>
    <p:sldId id="309" r:id="rId12"/>
    <p:sldId id="310" r:id="rId13"/>
    <p:sldId id="311" r:id="rId14"/>
    <p:sldId id="313" r:id="rId15"/>
    <p:sldId id="303" r:id="rId16"/>
    <p:sldId id="270" r:id="rId17"/>
    <p:sldId id="273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00FF"/>
    <a:srgbClr val="66FF66"/>
    <a:srgbClr val="FFFFCC"/>
    <a:srgbClr val="6600CC"/>
    <a:srgbClr val="FF0066"/>
    <a:srgbClr val="CC00CC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oizahmedrana@gmail.com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21.jpg"/><Relationship Id="rId7" Type="http://schemas.openxmlformats.org/officeDocument/2006/relationships/image" Target="../media/image4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5168832" y="2738"/>
            <a:ext cx="2286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731818"/>
            <a:ext cx="3657600" cy="9351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-47625"/>
            <a:ext cx="3476625" cy="192952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577840"/>
            <a:ext cx="1645920" cy="128016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1645920" cy="12801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2960" y="2743200"/>
            <a:ext cx="801624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নোয়ান্নই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বাঁধেরহাট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০1812422288</a:t>
            </a:r>
          </a:p>
          <a:p>
            <a:pPr algn="l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000" dirty="0" smtClean="0">
                <a:latin typeface="NikoshBAN" pitchFamily="2" charset="0"/>
                <a:cs typeface="NikoshBAN" pitchFamily="2" charset="0"/>
                <a:hlinkClick r:id="rId8"/>
              </a:rPr>
              <a:t>foizahmedrana@gmail.com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9400"/>
            <a:ext cx="1981200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6" y="4114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745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1156049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19" y="4094205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205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79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83" y="41910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7" r="4174" b="19810"/>
          <a:stretch/>
        </p:blipFill>
        <p:spPr>
          <a:xfrm>
            <a:off x="2059" y="41910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59" y="1066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" y="1066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154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07" y="123825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" y="123825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61" y="41148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578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1124465"/>
            <a:ext cx="9116704" cy="5733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72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5699"/>
          <a:stretch/>
        </p:blipFill>
        <p:spPr>
          <a:xfrm>
            <a:off x="0" y="106680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06680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06680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4765989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488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5" y="4765989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116"/>
            <a:ext cx="4572000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1235"/>
            <a:ext cx="4572000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0898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57" y="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91440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BCIC = Bangladesh Chemical Industries Corporation 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ADB </a:t>
            </a:r>
            <a:r>
              <a:rPr lang="en-US" sz="3600" b="1" smtClean="0">
                <a:latin typeface="Nikosh" pitchFamily="2" charset="0"/>
                <a:cs typeface="Nikosh" pitchFamily="2" charset="0"/>
              </a:rPr>
              <a:t>= Asian 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Development Bank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IDB = Islamic 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Development 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Bank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PPP = Public Private Partnership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ICB = Investment Corporation of BD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476" y="4469249"/>
            <a:ext cx="914400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আত্নউদ্যোগ</a:t>
            </a:r>
            <a:endParaRPr lang="en-US" sz="35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খাতঃ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পড়ালেখা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476" y="563880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শেয়ারঃ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যৌথ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মূলধনি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শেয়ারহোল্ডারঃ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1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476233"/>
            <a:ext cx="9154296" cy="6573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838200"/>
            <a:ext cx="9154296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2133600"/>
            <a:ext cx="9154296" cy="62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0297" y="2819400"/>
            <a:ext cx="915429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0297" y="3505200"/>
            <a:ext cx="9154296" cy="657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0297" y="4209136"/>
            <a:ext cx="9154296" cy="5914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0298" y="4876800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0298" y="5544065"/>
            <a:ext cx="9154297" cy="647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-10298" y="6174259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715000"/>
            <a:ext cx="9144000" cy="10269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78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83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72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1"/>
          <a:stretch/>
        </p:blipFill>
        <p:spPr>
          <a:xfrm>
            <a:off x="4572000" y="1143000"/>
            <a:ext cx="45720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>
          <a:xfrm>
            <a:off x="10297" y="3962400"/>
            <a:ext cx="45720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72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4572000" cy="27432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50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95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-1" y="76201"/>
            <a:ext cx="9143999" cy="106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3124200"/>
            <a:ext cx="9032542" cy="259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2133600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352550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06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পরিকল্পনামাফিক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20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8203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প্রনয়ণ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বাস্তবায়নকে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1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16704" cy="5852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72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9906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274320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9853" r="24614"/>
          <a:stretch/>
        </p:blipFill>
        <p:spPr>
          <a:xfrm>
            <a:off x="2743200" y="3749040"/>
            <a:ext cx="2257168" cy="31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49040"/>
            <a:ext cx="4114800" cy="309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366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204</Words>
  <Application>Microsoft Office PowerPoint</Application>
  <PresentationFormat>On-screen Show (4:3)</PresentationFormat>
  <Paragraphs>50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সবাইকে স্বাগতম</vt:lpstr>
      <vt:lpstr>PowerPoint Presentation</vt:lpstr>
      <vt:lpstr>PowerPoint Presentation</vt:lpstr>
      <vt:lpstr>PowerPoint Presentation</vt:lpstr>
      <vt:lpstr>অর্থায়নের ধারণা ও শ্রেণিবিভাগ</vt:lpstr>
      <vt:lpstr>শিখনফল-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NUHS</cp:lastModifiedBy>
  <cp:revision>659</cp:revision>
  <dcterms:created xsi:type="dcterms:W3CDTF">2014-09-22T05:32:39Z</dcterms:created>
  <dcterms:modified xsi:type="dcterms:W3CDTF">2020-02-06T09:24:02Z</dcterms:modified>
</cp:coreProperties>
</file>