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6" r:id="rId6"/>
    <p:sldId id="274" r:id="rId7"/>
    <p:sldId id="262" r:id="rId8"/>
    <p:sldId id="265" r:id="rId9"/>
    <p:sldId id="267" r:id="rId10"/>
    <p:sldId id="260" r:id="rId11"/>
    <p:sldId id="261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2" autoAdjust="0"/>
  </p:normalViewPr>
  <p:slideViewPr>
    <p:cSldViewPr snapToGrid="0">
      <p:cViewPr varScale="1">
        <p:scale>
          <a:sx n="52" d="100"/>
          <a:sy n="52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B4E70-E96D-44C8-85B0-54E37A09968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D750D-B71C-4844-A486-FF8540B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D750D-B71C-4844-A486-FF8540B6DF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D750D-B71C-4844-A486-FF8540B6DF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9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D750D-B71C-4844-A486-FF8540B6DF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4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2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746D-5AFE-4D8F-8098-42AE91A96F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249A-0A21-4EF3-B155-60CB6C2A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1863089"/>
            <a:ext cx="11407140" cy="5360671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0" y="-45722"/>
            <a:ext cx="11932920" cy="1714502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গনিত ক্লাসে সবাইকে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8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8474" y="154746"/>
            <a:ext cx="11746523" cy="5866228"/>
            <a:chOff x="-98474" y="236734"/>
            <a:chExt cx="11807336" cy="6094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382" y="282350"/>
              <a:ext cx="6131480" cy="26550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474" y="236734"/>
              <a:ext cx="5675855" cy="60943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381" y="2937358"/>
              <a:ext cx="6131480" cy="33481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390314" y="6064883"/>
            <a:ext cx="530352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8" y="845694"/>
            <a:ext cx="5080122" cy="4892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61" y="891540"/>
            <a:ext cx="694452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372060"/>
            <a:ext cx="6701051" cy="6247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9" y="267838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9" y="3696838"/>
            <a:ext cx="4571999" cy="26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1" t="-7096" r="-2089" b="-3869"/>
          <a:stretch/>
        </p:blipFill>
        <p:spPr>
          <a:xfrm rot="16200000">
            <a:off x="7869625" y="315403"/>
            <a:ext cx="2303093" cy="44904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390448" y="4572000"/>
            <a:ext cx="386231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৫টাকার মুদ্রা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5772" y="1193447"/>
            <a:ext cx="6971701" cy="4024884"/>
            <a:chOff x="91198" y="1131892"/>
            <a:chExt cx="6971701" cy="402488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41611" y="1698631"/>
              <a:ext cx="2857500" cy="17240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49946" y="1698630"/>
              <a:ext cx="2857500" cy="17240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17556" y="1698632"/>
              <a:ext cx="2857500" cy="172402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72137" y="1698629"/>
              <a:ext cx="2857500" cy="172402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21043" y="4572001"/>
              <a:ext cx="5081518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৫টি ২ টাকার  নোট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75539" y="1698634"/>
              <a:ext cx="2857500" cy="1724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0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871412" y="97379"/>
            <a:ext cx="206081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9669" y="482100"/>
            <a:ext cx="154051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2242" y="1374767"/>
            <a:ext cx="10952151" cy="5368591"/>
            <a:chOff x="594107" y="1360699"/>
            <a:chExt cx="10952151" cy="5368591"/>
          </a:xfrm>
        </p:grpSpPr>
        <p:sp>
          <p:nvSpPr>
            <p:cNvPr id="6" name="TextBox 5"/>
            <p:cNvSpPr txBox="1"/>
            <p:nvPr/>
          </p:nvSpPr>
          <p:spPr>
            <a:xfrm>
              <a:off x="1589669" y="6082959"/>
              <a:ext cx="6597727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২০ টাকার নোট কোনটি?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07" y="1360699"/>
              <a:ext cx="4864158" cy="44899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098" y="1360700"/>
              <a:ext cx="5825160" cy="4525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2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104263"/>
            <a:ext cx="6933063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৫০  টাকার নোট কোনটি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9414" y="229140"/>
            <a:ext cx="11034395" cy="4241872"/>
            <a:chOff x="782467" y="158802"/>
            <a:chExt cx="11034395" cy="4241872"/>
          </a:xfrm>
        </p:grpSpPr>
        <p:sp>
          <p:nvSpPr>
            <p:cNvPr id="2" name="TextBox 1"/>
            <p:cNvSpPr txBox="1"/>
            <p:nvPr/>
          </p:nvSpPr>
          <p:spPr>
            <a:xfrm>
              <a:off x="4716422" y="158802"/>
              <a:ext cx="2033517" cy="76944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জবা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446" y="1247112"/>
              <a:ext cx="5697416" cy="31535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67" y="1223889"/>
              <a:ext cx="5336979" cy="3176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1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930" y="504967"/>
            <a:ext cx="245659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3459" y="5357215"/>
            <a:ext cx="6018663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১০০ টাকার নোট কোনটি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" y="1531268"/>
            <a:ext cx="11816862" cy="2970443"/>
            <a:chOff x="0" y="1559403"/>
            <a:chExt cx="11816862" cy="29704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59404"/>
              <a:ext cx="6127727" cy="29704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7" r="9744"/>
            <a:stretch/>
          </p:blipFill>
          <p:spPr>
            <a:xfrm>
              <a:off x="6127727" y="1559403"/>
              <a:ext cx="5689135" cy="2970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9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12" y="0"/>
            <a:ext cx="4271749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923331"/>
            <a:ext cx="5178511" cy="1765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17675" r="9544" b="14475"/>
          <a:stretch/>
        </p:blipFill>
        <p:spPr>
          <a:xfrm>
            <a:off x="290945" y="2679712"/>
            <a:ext cx="5178511" cy="2197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7"/>
          <a:stretch/>
        </p:blipFill>
        <p:spPr>
          <a:xfrm>
            <a:off x="290946" y="4868106"/>
            <a:ext cx="5178511" cy="2120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7462" y="1164525"/>
            <a:ext cx="2347415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 টাকার নোট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7588" y="2947917"/>
            <a:ext cx="219728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৫০টাকার নোট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1361" y="5076967"/>
            <a:ext cx="225188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১০০টাকার নোট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19127 0.68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21211 -0.20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0.04838 L -0.24427 -0.19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368" y="385009"/>
            <a:ext cx="410677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41" y="2604445"/>
            <a:ext cx="450783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৫টাকার নোটে কত টাকা?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৪টি ১০টাকার নোটে কত টাকা?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r="3838"/>
          <a:stretch/>
        </p:blipFill>
        <p:spPr>
          <a:xfrm>
            <a:off x="5197642" y="962526"/>
            <a:ext cx="7044769" cy="5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49179" y="882316"/>
            <a:ext cx="5566610" cy="3801979"/>
          </a:xfrm>
          <a:prstGeom prst="vertic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সবাইকে ধন্যবাদ জানিয়ে আজকের মত বিদায়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45" y="1989222"/>
            <a:ext cx="6924840" cy="41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20240" y="0"/>
            <a:ext cx="7383780" cy="237744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শিক্ষক পরিচিতি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850" y="2377440"/>
            <a:ext cx="6766560" cy="32932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 আক্তার সুমী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 পাড়া সরকারি প্রাথমিক বিদ্যালয়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2240280" y="480060"/>
            <a:ext cx="6743700" cy="12573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0280" y="2651760"/>
            <a:ext cx="6126480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    বিষয়ঃ গনিত    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বাংলাদেশের মুদ্রা ও নোট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 পাঠ্যবইয়ের ৭৪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    তারিখঃ ০৩/০২/২০২০ খ্রিঃ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7410" y="0"/>
            <a:ext cx="715518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" y="2593757"/>
            <a:ext cx="957834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 ১.১_ দেশে প্রচলিত সকল মুদ্রা ও নোট শনাক্ত করতে পারবে।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১৫.১.২_ অঙ্কে প্রকাশিত টাকা পয়সার পরিমান পড়ে বলতে পারবে।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১৫.২.৩_টাকা  পয়সা সঙ্ক্রান্ত সমস্যার সমাধান করতে পারবে।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828" y="1496933"/>
            <a:ext cx="519979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416052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...... 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6780"/>
            <a:ext cx="4778763" cy="3584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7394" y="0"/>
            <a:ext cx="67665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এখানে কি দেখা যাচ্ছে...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23938" y="784830"/>
            <a:ext cx="7489638" cy="5821252"/>
            <a:chOff x="4825678" y="983927"/>
            <a:chExt cx="7489638" cy="58212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13137" y="1996471"/>
              <a:ext cx="5821249" cy="37961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64717" y="2054579"/>
              <a:ext cx="5821252" cy="3679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7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3701" y="744584"/>
            <a:ext cx="10971812" cy="5645861"/>
            <a:chOff x="286763" y="836024"/>
            <a:chExt cx="10971812" cy="56458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4" y="844458"/>
              <a:ext cx="5708469" cy="28912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9" r="10608"/>
            <a:stretch/>
          </p:blipFill>
          <p:spPr>
            <a:xfrm>
              <a:off x="326572" y="836024"/>
              <a:ext cx="5043871" cy="28996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2" r="17258"/>
            <a:stretch/>
          </p:blipFill>
          <p:spPr>
            <a:xfrm>
              <a:off x="5370443" y="3735704"/>
              <a:ext cx="5888132" cy="27461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63" y="3847026"/>
              <a:ext cx="5123487" cy="2523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7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04716"/>
            <a:ext cx="66464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হচ্ছে ........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197"/>
            <a:ext cx="4849645" cy="50682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3" y="564725"/>
            <a:ext cx="7141841" cy="2720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97" y="3303396"/>
            <a:ext cx="2666042" cy="2516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3" y="3827038"/>
            <a:ext cx="4232619" cy="14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73959" y="-39188"/>
            <a:ext cx="7820167" cy="188339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69" y="2047164"/>
            <a:ext cx="219729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69" y="5836523"/>
            <a:ext cx="384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টাকার নোট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2831" y="5697415"/>
            <a:ext cx="367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টাকার নোট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4592" y="2582403"/>
            <a:ext cx="12002152" cy="3025440"/>
            <a:chOff x="191069" y="2747176"/>
            <a:chExt cx="12002152" cy="30254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031" y="2747176"/>
              <a:ext cx="5798190" cy="30254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69" y="2747176"/>
              <a:ext cx="6062135" cy="2950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0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4" y="573206"/>
            <a:ext cx="20608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03" y="1351129"/>
            <a:ext cx="657822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৭৪ পৃষ্ঠা খুলতে এবং নোটগুলো দেখতে বলব।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150256"/>
            <a:ext cx="4961774" cy="241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2150255"/>
            <a:ext cx="5101542" cy="2414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967" y="5131558"/>
            <a:ext cx="41079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টাকার নোট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197" y="5036024"/>
            <a:ext cx="37667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টাকার নোট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188</Words>
  <Application>Microsoft Office PowerPoint</Application>
  <PresentationFormat>Widescreen</PresentationFormat>
  <Paragraphs>48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49</cp:revision>
  <dcterms:created xsi:type="dcterms:W3CDTF">2020-02-03T03:47:33Z</dcterms:created>
  <dcterms:modified xsi:type="dcterms:W3CDTF">2020-02-05T08:44:44Z</dcterms:modified>
</cp:coreProperties>
</file>