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9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780DA-18F1-444E-B58D-C629A40F891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656BB-2240-4257-8370-556B8AEB4B29}">
      <dgm:prSet phldrT="[Text]" phldr="1"/>
      <dgm:spPr/>
      <dgm:t>
        <a:bodyPr/>
        <a:lstStyle/>
        <a:p>
          <a:endParaRPr lang="en-US" dirty="0"/>
        </a:p>
      </dgm:t>
    </dgm:pt>
    <dgm:pt modelId="{1963F214-1607-4DB7-AD0F-06EC2F8D1C17}" type="parTrans" cxnId="{BD138002-0BC3-43B6-A51F-4D5EB19C826F}">
      <dgm:prSet/>
      <dgm:spPr/>
      <dgm:t>
        <a:bodyPr/>
        <a:lstStyle/>
        <a:p>
          <a:endParaRPr lang="en-US"/>
        </a:p>
      </dgm:t>
    </dgm:pt>
    <dgm:pt modelId="{C7429EB1-D077-4852-A078-7BB5ACB75539}" type="sibTrans" cxnId="{BD138002-0BC3-43B6-A51F-4D5EB19C826F}">
      <dgm:prSet/>
      <dgm:spPr/>
      <dgm:t>
        <a:bodyPr/>
        <a:lstStyle/>
        <a:p>
          <a:endParaRPr lang="en-US"/>
        </a:p>
      </dgm:t>
    </dgm:pt>
    <dgm:pt modelId="{E2ABD6D7-A06F-4202-A704-43170B4006CA}">
      <dgm:prSet phldrT="[Text]" phldr="1"/>
      <dgm:spPr/>
      <dgm:t>
        <a:bodyPr/>
        <a:lstStyle/>
        <a:p>
          <a:endParaRPr lang="en-US" dirty="0"/>
        </a:p>
      </dgm:t>
    </dgm:pt>
    <dgm:pt modelId="{AF7A84A3-21B2-43DF-BC06-8D90B737B917}" type="parTrans" cxnId="{EF76655B-93E3-4F4C-B269-47F93D7DB47F}">
      <dgm:prSet/>
      <dgm:spPr/>
      <dgm:t>
        <a:bodyPr/>
        <a:lstStyle/>
        <a:p>
          <a:endParaRPr lang="en-US"/>
        </a:p>
      </dgm:t>
    </dgm:pt>
    <dgm:pt modelId="{44107DB3-E4D4-4B0D-9161-82B38B643E4D}" type="sibTrans" cxnId="{EF76655B-93E3-4F4C-B269-47F93D7DB47F}">
      <dgm:prSet/>
      <dgm:spPr/>
      <dgm:t>
        <a:bodyPr/>
        <a:lstStyle/>
        <a:p>
          <a:endParaRPr lang="en-US"/>
        </a:p>
      </dgm:t>
    </dgm:pt>
    <dgm:pt modelId="{ACCC66AA-AF2C-4BBB-9FC8-2D9B183E4E9D}">
      <dgm:prSet phldrT="[Text]" phldr="1"/>
      <dgm:spPr/>
      <dgm:t>
        <a:bodyPr/>
        <a:lstStyle/>
        <a:p>
          <a:endParaRPr lang="en-US"/>
        </a:p>
      </dgm:t>
    </dgm:pt>
    <dgm:pt modelId="{5945C65C-E460-4639-A402-5B6CE51C3A39}" type="parTrans" cxnId="{7D3F0892-D016-442B-BEA3-F636EF29CEE2}">
      <dgm:prSet/>
      <dgm:spPr/>
      <dgm:t>
        <a:bodyPr/>
        <a:lstStyle/>
        <a:p>
          <a:endParaRPr lang="en-US"/>
        </a:p>
      </dgm:t>
    </dgm:pt>
    <dgm:pt modelId="{4CC3807E-5A86-4989-9119-2F731C2CD6EE}" type="sibTrans" cxnId="{7D3F0892-D016-442B-BEA3-F636EF29CEE2}">
      <dgm:prSet/>
      <dgm:spPr/>
      <dgm:t>
        <a:bodyPr/>
        <a:lstStyle/>
        <a:p>
          <a:endParaRPr lang="en-US"/>
        </a:p>
      </dgm:t>
    </dgm:pt>
    <dgm:pt modelId="{1A9E9DE6-D30A-44CA-ABDE-670F550DE8CD}" type="pres">
      <dgm:prSet presAssocID="{1FE780DA-18F1-444E-B58D-C629A40F891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DDF6C2-F364-4DD8-B5BC-7639A3955A38}" type="pres">
      <dgm:prSet presAssocID="{FE4656BB-2240-4257-8370-556B8AEB4B29}" presName="composite" presStyleCnt="0"/>
      <dgm:spPr/>
    </dgm:pt>
    <dgm:pt modelId="{0A9E6FDD-0815-4BEE-BA68-453D53190B87}" type="pres">
      <dgm:prSet presAssocID="{FE4656BB-2240-4257-8370-556B8AEB4B2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3DB99-C71D-42BA-8B18-FC7B0AB91171}" type="pres">
      <dgm:prSet presAssocID="{FE4656BB-2240-4257-8370-556B8AEB4B2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9FC27-650D-44C8-88C2-5B8F1646B387}" type="pres">
      <dgm:prSet presAssocID="{FE4656BB-2240-4257-8370-556B8AEB4B29}" presName="BalanceSpacing" presStyleCnt="0"/>
      <dgm:spPr/>
    </dgm:pt>
    <dgm:pt modelId="{27093F90-D464-49D7-955A-766DDC06D068}" type="pres">
      <dgm:prSet presAssocID="{FE4656BB-2240-4257-8370-556B8AEB4B29}" presName="BalanceSpacing1" presStyleCnt="0"/>
      <dgm:spPr/>
    </dgm:pt>
    <dgm:pt modelId="{2933A338-7BF7-43CB-BC0C-51AB7A0227A0}" type="pres">
      <dgm:prSet presAssocID="{C7429EB1-D077-4852-A078-7BB5ACB75539}" presName="Accent1Text" presStyleLbl="node1" presStyleIdx="1" presStyleCnt="6"/>
      <dgm:spPr/>
      <dgm:t>
        <a:bodyPr/>
        <a:lstStyle/>
        <a:p>
          <a:endParaRPr lang="en-US"/>
        </a:p>
      </dgm:t>
    </dgm:pt>
    <dgm:pt modelId="{75B7FCEB-BE98-4C1F-BCB4-A95B72131870}" type="pres">
      <dgm:prSet presAssocID="{C7429EB1-D077-4852-A078-7BB5ACB75539}" presName="spaceBetweenRectangles" presStyleCnt="0"/>
      <dgm:spPr/>
    </dgm:pt>
    <dgm:pt modelId="{3D5E60F0-6367-4B27-B587-A3DEA57FE465}" type="pres">
      <dgm:prSet presAssocID="{E2ABD6D7-A06F-4202-A704-43170B4006CA}" presName="composite" presStyleCnt="0"/>
      <dgm:spPr/>
    </dgm:pt>
    <dgm:pt modelId="{EE74801D-4DB2-4BAC-A200-622BC2E20F9A}" type="pres">
      <dgm:prSet presAssocID="{E2ABD6D7-A06F-4202-A704-43170B4006C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4B8CF-B9A4-4476-8E3C-1D4C7AA4388B}" type="pres">
      <dgm:prSet presAssocID="{E2ABD6D7-A06F-4202-A704-43170B4006C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6986E-9649-42CA-ADE4-7677C4794E78}" type="pres">
      <dgm:prSet presAssocID="{E2ABD6D7-A06F-4202-A704-43170B4006CA}" presName="BalanceSpacing" presStyleCnt="0"/>
      <dgm:spPr/>
    </dgm:pt>
    <dgm:pt modelId="{312E11EF-4F68-4240-9F5C-F7367E8C2065}" type="pres">
      <dgm:prSet presAssocID="{E2ABD6D7-A06F-4202-A704-43170B4006CA}" presName="BalanceSpacing1" presStyleCnt="0"/>
      <dgm:spPr/>
    </dgm:pt>
    <dgm:pt modelId="{42965E96-7581-4862-B10E-47DEA671F0F4}" type="pres">
      <dgm:prSet presAssocID="{44107DB3-E4D4-4B0D-9161-82B38B643E4D}" presName="Accent1Text" presStyleLbl="node1" presStyleIdx="3" presStyleCnt="6" custScaleX="76887" custScaleY="80364" custLinFactX="-6289" custLinFactNeighborX="-100000" custLinFactNeighborY="119"/>
      <dgm:spPr/>
      <dgm:t>
        <a:bodyPr/>
        <a:lstStyle/>
        <a:p>
          <a:endParaRPr lang="en-US"/>
        </a:p>
      </dgm:t>
    </dgm:pt>
    <dgm:pt modelId="{E4985DF7-1B2B-4155-BC1A-37200BEA9C81}" type="pres">
      <dgm:prSet presAssocID="{44107DB3-E4D4-4B0D-9161-82B38B643E4D}" presName="spaceBetweenRectangles" presStyleCnt="0"/>
      <dgm:spPr/>
    </dgm:pt>
    <dgm:pt modelId="{769100AD-7FE8-4358-AA42-2A5956FEEB27}" type="pres">
      <dgm:prSet presAssocID="{ACCC66AA-AF2C-4BBB-9FC8-2D9B183E4E9D}" presName="composite" presStyleCnt="0"/>
      <dgm:spPr/>
    </dgm:pt>
    <dgm:pt modelId="{A5976840-912C-4657-846F-61029FDC39A3}" type="pres">
      <dgm:prSet presAssocID="{ACCC66AA-AF2C-4BBB-9FC8-2D9B183E4E9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9A72B-6586-4B54-BEAA-F88C7223525B}" type="pres">
      <dgm:prSet presAssocID="{ACCC66AA-AF2C-4BBB-9FC8-2D9B183E4E9D}" presName="Childtext1" presStyleLbl="revTx" presStyleIdx="2" presStyleCnt="3" custScaleX="67679" custScaleY="56788" custLinFactNeighborX="-8325" custLinFactNeighborY="18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8E41A-09BD-4AF6-83DD-D84BC983C8CB}" type="pres">
      <dgm:prSet presAssocID="{ACCC66AA-AF2C-4BBB-9FC8-2D9B183E4E9D}" presName="BalanceSpacing" presStyleCnt="0"/>
      <dgm:spPr/>
    </dgm:pt>
    <dgm:pt modelId="{B7E6D7FA-C098-4F41-A030-F8B78CF9E55C}" type="pres">
      <dgm:prSet presAssocID="{ACCC66AA-AF2C-4BBB-9FC8-2D9B183E4E9D}" presName="BalanceSpacing1" presStyleCnt="0"/>
      <dgm:spPr/>
    </dgm:pt>
    <dgm:pt modelId="{E823ED92-5D41-4872-B85F-C63A8786A27C}" type="pres">
      <dgm:prSet presAssocID="{4CC3807E-5A86-4989-9119-2F731C2CD6EE}" presName="Accent1Text" presStyleLbl="node1" presStyleIdx="5" presStyleCnt="6" custLinFactNeighborX="-1842" custLinFactNeighborY="-5948"/>
      <dgm:spPr/>
      <dgm:t>
        <a:bodyPr/>
        <a:lstStyle/>
        <a:p>
          <a:endParaRPr lang="en-US"/>
        </a:p>
      </dgm:t>
    </dgm:pt>
  </dgm:ptLst>
  <dgm:cxnLst>
    <dgm:cxn modelId="{484EFB81-CF83-4B87-BD9C-C4609DD9D612}" type="presOf" srcId="{44107DB3-E4D4-4B0D-9161-82B38B643E4D}" destId="{42965E96-7581-4862-B10E-47DEA671F0F4}" srcOrd="0" destOrd="0" presId="urn:microsoft.com/office/officeart/2008/layout/AlternatingHexagons"/>
    <dgm:cxn modelId="{24D38AD0-821D-4E3C-92B3-9AB9CF14D533}" type="presOf" srcId="{E2ABD6D7-A06F-4202-A704-43170B4006CA}" destId="{EE74801D-4DB2-4BAC-A200-622BC2E20F9A}" srcOrd="0" destOrd="0" presId="urn:microsoft.com/office/officeart/2008/layout/AlternatingHexagons"/>
    <dgm:cxn modelId="{388B9E66-1109-4EE9-8BC7-433681F2550B}" type="presOf" srcId="{C7429EB1-D077-4852-A078-7BB5ACB75539}" destId="{2933A338-7BF7-43CB-BC0C-51AB7A0227A0}" srcOrd="0" destOrd="0" presId="urn:microsoft.com/office/officeart/2008/layout/AlternatingHexagons"/>
    <dgm:cxn modelId="{7D3F0892-D016-442B-BEA3-F636EF29CEE2}" srcId="{1FE780DA-18F1-444E-B58D-C629A40F8914}" destId="{ACCC66AA-AF2C-4BBB-9FC8-2D9B183E4E9D}" srcOrd="2" destOrd="0" parTransId="{5945C65C-E460-4639-A402-5B6CE51C3A39}" sibTransId="{4CC3807E-5A86-4989-9119-2F731C2CD6EE}"/>
    <dgm:cxn modelId="{BD138002-0BC3-43B6-A51F-4D5EB19C826F}" srcId="{1FE780DA-18F1-444E-B58D-C629A40F8914}" destId="{FE4656BB-2240-4257-8370-556B8AEB4B29}" srcOrd="0" destOrd="0" parTransId="{1963F214-1607-4DB7-AD0F-06EC2F8D1C17}" sibTransId="{C7429EB1-D077-4852-A078-7BB5ACB75539}"/>
    <dgm:cxn modelId="{DCC6948A-4D77-45F0-9259-F91E7754DB7E}" type="presOf" srcId="{FE4656BB-2240-4257-8370-556B8AEB4B29}" destId="{0A9E6FDD-0815-4BEE-BA68-453D53190B87}" srcOrd="0" destOrd="0" presId="urn:microsoft.com/office/officeart/2008/layout/AlternatingHexagons"/>
    <dgm:cxn modelId="{41D5E4CE-9A51-4BFD-A0DD-FD6D23C3E819}" type="presOf" srcId="{1FE780DA-18F1-444E-B58D-C629A40F8914}" destId="{1A9E9DE6-D30A-44CA-ABDE-670F550DE8CD}" srcOrd="0" destOrd="0" presId="urn:microsoft.com/office/officeart/2008/layout/AlternatingHexagons"/>
    <dgm:cxn modelId="{EF76655B-93E3-4F4C-B269-47F93D7DB47F}" srcId="{1FE780DA-18F1-444E-B58D-C629A40F8914}" destId="{E2ABD6D7-A06F-4202-A704-43170B4006CA}" srcOrd="1" destOrd="0" parTransId="{AF7A84A3-21B2-43DF-BC06-8D90B737B917}" sibTransId="{44107DB3-E4D4-4B0D-9161-82B38B643E4D}"/>
    <dgm:cxn modelId="{67A58B0A-927C-4388-92C5-1ECC074AC225}" type="presOf" srcId="{4CC3807E-5A86-4989-9119-2F731C2CD6EE}" destId="{E823ED92-5D41-4872-B85F-C63A8786A27C}" srcOrd="0" destOrd="0" presId="urn:microsoft.com/office/officeart/2008/layout/AlternatingHexagons"/>
    <dgm:cxn modelId="{7A0DDDA0-8A59-446C-BF0D-3EB41C4022DA}" type="presOf" srcId="{ACCC66AA-AF2C-4BBB-9FC8-2D9B183E4E9D}" destId="{A5976840-912C-4657-846F-61029FDC39A3}" srcOrd="0" destOrd="0" presId="urn:microsoft.com/office/officeart/2008/layout/AlternatingHexagons"/>
    <dgm:cxn modelId="{479FC367-0A5D-4BF1-BB43-80CF3C4A3D07}" type="presParOf" srcId="{1A9E9DE6-D30A-44CA-ABDE-670F550DE8CD}" destId="{46DDF6C2-F364-4DD8-B5BC-7639A3955A38}" srcOrd="0" destOrd="0" presId="urn:microsoft.com/office/officeart/2008/layout/AlternatingHexagons"/>
    <dgm:cxn modelId="{949EE0CD-0840-43CC-9F73-92EB378B2F9B}" type="presParOf" srcId="{46DDF6C2-F364-4DD8-B5BC-7639A3955A38}" destId="{0A9E6FDD-0815-4BEE-BA68-453D53190B87}" srcOrd="0" destOrd="0" presId="urn:microsoft.com/office/officeart/2008/layout/AlternatingHexagons"/>
    <dgm:cxn modelId="{B77C99D7-7855-4FFF-850B-A230B25BDE3C}" type="presParOf" srcId="{46DDF6C2-F364-4DD8-B5BC-7639A3955A38}" destId="{4FF3DB99-C71D-42BA-8B18-FC7B0AB91171}" srcOrd="1" destOrd="0" presId="urn:microsoft.com/office/officeart/2008/layout/AlternatingHexagons"/>
    <dgm:cxn modelId="{40A3E89D-C6BE-4578-B4A4-122C16C38B6D}" type="presParOf" srcId="{46DDF6C2-F364-4DD8-B5BC-7639A3955A38}" destId="{A589FC27-650D-44C8-88C2-5B8F1646B387}" srcOrd="2" destOrd="0" presId="urn:microsoft.com/office/officeart/2008/layout/AlternatingHexagons"/>
    <dgm:cxn modelId="{5132C8C2-8DCE-4483-8514-1DF47849994C}" type="presParOf" srcId="{46DDF6C2-F364-4DD8-B5BC-7639A3955A38}" destId="{27093F90-D464-49D7-955A-766DDC06D068}" srcOrd="3" destOrd="0" presId="urn:microsoft.com/office/officeart/2008/layout/AlternatingHexagons"/>
    <dgm:cxn modelId="{9430436F-083C-4CB5-B1E9-DF87457CA3BA}" type="presParOf" srcId="{46DDF6C2-F364-4DD8-B5BC-7639A3955A38}" destId="{2933A338-7BF7-43CB-BC0C-51AB7A0227A0}" srcOrd="4" destOrd="0" presId="urn:microsoft.com/office/officeart/2008/layout/AlternatingHexagons"/>
    <dgm:cxn modelId="{8051FBCA-AFB1-4D2B-A4BB-E795F7129C3F}" type="presParOf" srcId="{1A9E9DE6-D30A-44CA-ABDE-670F550DE8CD}" destId="{75B7FCEB-BE98-4C1F-BCB4-A95B72131870}" srcOrd="1" destOrd="0" presId="urn:microsoft.com/office/officeart/2008/layout/AlternatingHexagons"/>
    <dgm:cxn modelId="{48213D7E-E319-425B-8A4D-464C03EAB2D3}" type="presParOf" srcId="{1A9E9DE6-D30A-44CA-ABDE-670F550DE8CD}" destId="{3D5E60F0-6367-4B27-B587-A3DEA57FE465}" srcOrd="2" destOrd="0" presId="urn:microsoft.com/office/officeart/2008/layout/AlternatingHexagons"/>
    <dgm:cxn modelId="{BBACCBA6-2702-4AF5-A0E0-CD0A85981E52}" type="presParOf" srcId="{3D5E60F0-6367-4B27-B587-A3DEA57FE465}" destId="{EE74801D-4DB2-4BAC-A200-622BC2E20F9A}" srcOrd="0" destOrd="0" presId="urn:microsoft.com/office/officeart/2008/layout/AlternatingHexagons"/>
    <dgm:cxn modelId="{B371B0FA-475B-4D8D-84EE-D31EBDABD1F5}" type="presParOf" srcId="{3D5E60F0-6367-4B27-B587-A3DEA57FE465}" destId="{F9C4B8CF-B9A4-4476-8E3C-1D4C7AA4388B}" srcOrd="1" destOrd="0" presId="urn:microsoft.com/office/officeart/2008/layout/AlternatingHexagons"/>
    <dgm:cxn modelId="{86294571-6FEB-49A3-A4EC-EC59BC6C0F98}" type="presParOf" srcId="{3D5E60F0-6367-4B27-B587-A3DEA57FE465}" destId="{11D6986E-9649-42CA-ADE4-7677C4794E78}" srcOrd="2" destOrd="0" presId="urn:microsoft.com/office/officeart/2008/layout/AlternatingHexagons"/>
    <dgm:cxn modelId="{AED44803-B4F7-4D87-869F-0CDDD78B462A}" type="presParOf" srcId="{3D5E60F0-6367-4B27-B587-A3DEA57FE465}" destId="{312E11EF-4F68-4240-9F5C-F7367E8C2065}" srcOrd="3" destOrd="0" presId="urn:microsoft.com/office/officeart/2008/layout/AlternatingHexagons"/>
    <dgm:cxn modelId="{8F10A954-C5A0-4685-B807-5D4869620F0B}" type="presParOf" srcId="{3D5E60F0-6367-4B27-B587-A3DEA57FE465}" destId="{42965E96-7581-4862-B10E-47DEA671F0F4}" srcOrd="4" destOrd="0" presId="urn:microsoft.com/office/officeart/2008/layout/AlternatingHexagons"/>
    <dgm:cxn modelId="{9FB1C1B7-C2A9-4C9E-A0E5-407D68402CC6}" type="presParOf" srcId="{1A9E9DE6-D30A-44CA-ABDE-670F550DE8CD}" destId="{E4985DF7-1B2B-4155-BC1A-37200BEA9C81}" srcOrd="3" destOrd="0" presId="urn:microsoft.com/office/officeart/2008/layout/AlternatingHexagons"/>
    <dgm:cxn modelId="{8F73C597-35D7-4CD2-A28F-FFCFD6934D37}" type="presParOf" srcId="{1A9E9DE6-D30A-44CA-ABDE-670F550DE8CD}" destId="{769100AD-7FE8-4358-AA42-2A5956FEEB27}" srcOrd="4" destOrd="0" presId="urn:microsoft.com/office/officeart/2008/layout/AlternatingHexagons"/>
    <dgm:cxn modelId="{A9775F22-EDC2-4047-9C94-1F84B8BB4CB4}" type="presParOf" srcId="{769100AD-7FE8-4358-AA42-2A5956FEEB27}" destId="{A5976840-912C-4657-846F-61029FDC39A3}" srcOrd="0" destOrd="0" presId="urn:microsoft.com/office/officeart/2008/layout/AlternatingHexagons"/>
    <dgm:cxn modelId="{4F5F0ED7-0F22-4EBF-ADF1-7B3B343CA0E5}" type="presParOf" srcId="{769100AD-7FE8-4358-AA42-2A5956FEEB27}" destId="{09F9A72B-6586-4B54-BEAA-F88C7223525B}" srcOrd="1" destOrd="0" presId="urn:microsoft.com/office/officeart/2008/layout/AlternatingHexagons"/>
    <dgm:cxn modelId="{CBE72F86-A797-4F72-B74B-15D59F81D8C0}" type="presParOf" srcId="{769100AD-7FE8-4358-AA42-2A5956FEEB27}" destId="{3B38E41A-09BD-4AF6-83DD-D84BC983C8CB}" srcOrd="2" destOrd="0" presId="urn:microsoft.com/office/officeart/2008/layout/AlternatingHexagons"/>
    <dgm:cxn modelId="{3A452472-4CC2-48A5-997B-978626997CBD}" type="presParOf" srcId="{769100AD-7FE8-4358-AA42-2A5956FEEB27}" destId="{B7E6D7FA-C098-4F41-A030-F8B78CF9E55C}" srcOrd="3" destOrd="0" presId="urn:microsoft.com/office/officeart/2008/layout/AlternatingHexagons"/>
    <dgm:cxn modelId="{57640C58-3B31-4065-9A54-ABE94DA0B7A0}" type="presParOf" srcId="{769100AD-7FE8-4358-AA42-2A5956FEEB27}" destId="{E823ED92-5D41-4872-B85F-C63A8786A2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6FDD-0815-4BEE-BA68-453D53190B87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-5400000">
        <a:off x="3909687" y="313106"/>
        <a:ext cx="1202866" cy="1382606"/>
      </dsp:txXfrm>
    </dsp:sp>
    <dsp:sp modelId="{4FF3DB99-C71D-42BA-8B18-FC7B0AB91171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3A338-7BF7-43CB-BC0C-51AB7A0227A0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22380" y="313106"/>
        <a:ext cx="1202866" cy="1382606"/>
      </dsp:txXfrm>
    </dsp:sp>
    <dsp:sp modelId="{EE74801D-4DB2-4BAC-A200-622BC2E20F9A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-5400000">
        <a:off x="2962418" y="2018030"/>
        <a:ext cx="1202866" cy="1382606"/>
      </dsp:txXfrm>
    </dsp:sp>
    <dsp:sp modelId="{F9C4B8CF-B9A4-4476-8E3C-1D4C7AA4388B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5E96-7581-4862-B10E-47DEA671F0F4}">
      <dsp:nvSpPr>
        <dsp:cNvPr id="0" name=""/>
        <dsp:cNvSpPr/>
      </dsp:nvSpPr>
      <dsp:spPr>
        <a:xfrm rot="5400000">
          <a:off x="2786644" y="2039921"/>
          <a:ext cx="1614214" cy="13436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127112" y="2151102"/>
        <a:ext cx="933277" cy="1121244"/>
      </dsp:txXfrm>
    </dsp:sp>
    <dsp:sp modelId="{A5976840-912C-4657-846F-61029FDC39A3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-5400000">
        <a:off x="3909687" y="3722953"/>
        <a:ext cx="1202866" cy="1382606"/>
      </dsp:txXfrm>
    </dsp:sp>
    <dsp:sp modelId="{09F9A72B-6586-4B54-BEAA-F88C7223525B}">
      <dsp:nvSpPr>
        <dsp:cNvPr id="0" name=""/>
        <dsp:cNvSpPr/>
      </dsp:nvSpPr>
      <dsp:spPr>
        <a:xfrm>
          <a:off x="5613544" y="4294788"/>
          <a:ext cx="1517112" cy="684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3ED92-5D41-4872-B85F-C63A8786A27C}">
      <dsp:nvSpPr>
        <dsp:cNvPr id="0" name=""/>
        <dsp:cNvSpPr/>
      </dsp:nvSpPr>
      <dsp:spPr>
        <a:xfrm rot="5400000">
          <a:off x="1587310" y="342103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990191" y="3603480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9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A8EA-CBA1-41FE-93C9-A7796BFFC3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6D82-5167-4164-884F-7D3DB7A7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0qV8mbX1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695" y="168442"/>
            <a:ext cx="6689557" cy="6217087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 স্বাগতম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89" y="168442"/>
            <a:ext cx="4724401" cy="645771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84" y="561475"/>
            <a:ext cx="6027829" cy="571098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179" y="1876926"/>
            <a:ext cx="54864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সুয্যি মামা জাগার আগে</a:t>
            </a:r>
          </a:p>
          <a:p>
            <a:r>
              <a:rPr lang="bn-BD" sz="4000" dirty="0" smtClean="0"/>
              <a:t>উঠব আমি  জেগে ,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49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6" y="336884"/>
            <a:ext cx="4844714" cy="614412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3569" y="1643281"/>
            <a:ext cx="6336631" cy="212365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হয় নি সকাল , ঘুমো এখন</a:t>
            </a:r>
          </a:p>
          <a:p>
            <a:r>
              <a:rPr lang="bn-BD" sz="4400" dirty="0" smtClean="0"/>
              <a:t>মা বলবেন রেগে .।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79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948" y="1010653"/>
            <a:ext cx="5501149" cy="230832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খোকা সকাল বেলার কী হতে চায় ?</a:t>
            </a: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83249" y="4961386"/>
            <a:ext cx="2911772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পাখি</a:t>
            </a:r>
            <a:endParaRPr lang="bn-BD" sz="9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8" y="509409"/>
            <a:ext cx="5270956" cy="561913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163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21" y="705853"/>
            <a:ext cx="5566610" cy="556661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8968" y="705853"/>
            <a:ext cx="5293895" cy="2308324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খোকা কার আগে জেগে উঠবে ?</a:t>
            </a: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05853" y="5149516"/>
            <a:ext cx="4010526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/>
              <a:t>সুয্যি মামা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95" y="144379"/>
            <a:ext cx="3474863" cy="262501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8147" y="970644"/>
            <a:ext cx="6176211" cy="1015663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/>
              <a:t>কুসুম  =  ফুল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80" y="3224462"/>
            <a:ext cx="4666178" cy="322446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6788" y="4049338"/>
            <a:ext cx="6047873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/>
              <a:t>আলসে = </a:t>
            </a:r>
            <a:r>
              <a:rPr lang="bn-BD" sz="6600" dirty="0" smtClean="0"/>
              <a:t>অলস</a:t>
            </a:r>
            <a:endParaRPr lang="bn-BD" sz="6600" dirty="0" smtClean="0"/>
          </a:p>
        </p:txBody>
      </p:sp>
    </p:spTree>
    <p:extLst>
      <p:ext uri="{BB962C8B-B14F-4D97-AF65-F5344CB8AC3E}">
        <p14:creationId xmlns:p14="http://schemas.microsoft.com/office/powerpoint/2010/main" val="26530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529389"/>
            <a:ext cx="5579644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768" y="978568"/>
            <a:ext cx="4604085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/>
              <a:t>আলসে – মেয়েটি আলসে নয় 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68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777922"/>
            <a:ext cx="3666201" cy="517250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0752" y="955343"/>
            <a:ext cx="6687403" cy="341632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/>
              <a:t>কুসুম – কুসুমবাগে কুসুম ফুটেছে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721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6465" y="3038168"/>
            <a:ext cx="140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বিরাম চিহ্ন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41058" y="1445342"/>
            <a:ext cx="116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দাড়ি= 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46839" y="1445342"/>
            <a:ext cx="123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কমা = ,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014452"/>
            <a:ext cx="134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</a:rPr>
              <a:t>দাড়ি =।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058" y="5014452"/>
            <a:ext cx="129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কমা =  ,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86854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5755" y="2922121"/>
            <a:ext cx="140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বিরাম চিহ্ন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1058" y="1445342"/>
            <a:ext cx="129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দাড়ি = 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1058" y="4851918"/>
            <a:ext cx="129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কমা = ,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6" y="4354544"/>
            <a:ext cx="931713" cy="1379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0" y="935096"/>
            <a:ext cx="1060906" cy="13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9E6FDD-0815-4BEE-BA68-453D53190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0A9E6FDD-0815-4BEE-BA68-453D53190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F3DB99-C71D-42BA-8B18-FC7B0AB91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FF3DB99-C71D-42BA-8B18-FC7B0AB91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3A338-7BF7-43CB-BC0C-51AB7A02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933A338-7BF7-43CB-BC0C-51AB7A022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74801D-4DB2-4BAC-A200-622BC2E2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EE74801D-4DB2-4BAC-A200-622BC2E20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C4B8CF-B9A4-4476-8E3C-1D4C7AA4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F9C4B8CF-B9A4-4476-8E3C-1D4C7AA43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965E96-7581-4862-B10E-47DEA671F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42965E96-7581-4862-B10E-47DEA671F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976840-912C-4657-846F-61029FDC3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A5976840-912C-4657-846F-61029FDC3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F9A72B-6586-4B54-BEAA-F88C72235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09F9A72B-6586-4B54-BEAA-F88C72235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23ED92-5D41-4872-B85F-C63A8786A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E823ED92-5D41-4872-B85F-C63A8786A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1037229"/>
            <a:ext cx="3166281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দলীয় কাজঃ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627797"/>
            <a:ext cx="4885899" cy="56578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5471" y="2772696"/>
            <a:ext cx="6135329" cy="120032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১ ও ৩  -- মা খোকাকে  কী বলেছেন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 ২  ও  ৪ –খোকা মাকে কী বলেছে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0944" y="5144194"/>
            <a:ext cx="1837393" cy="144655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সুয্যি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58" y="485952"/>
            <a:ext cx="2143979" cy="212426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58603" y="5267304"/>
            <a:ext cx="2947916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/>
              <a:t>কুসুম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03" y="485952"/>
            <a:ext cx="2790534" cy="21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39388 -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1081 -0.31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1893" y="1117317"/>
            <a:ext cx="8194779" cy="1074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04227" y="1117317"/>
            <a:ext cx="10267819" cy="4190665"/>
            <a:chOff x="2058564" y="481820"/>
            <a:chExt cx="11340276" cy="4579580"/>
          </a:xfrm>
        </p:grpSpPr>
        <p:sp>
          <p:nvSpPr>
            <p:cNvPr id="2" name="TextBox 1"/>
            <p:cNvSpPr txBox="1"/>
            <p:nvPr/>
          </p:nvSpPr>
          <p:spPr>
            <a:xfrm>
              <a:off x="2087991" y="481820"/>
              <a:ext cx="11310849" cy="1917136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</a:p>
            <a:p>
              <a:pPr algn="ctr"/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8564" y="2236146"/>
              <a:ext cx="11310849" cy="2825254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দোলন রানী সূত্রধর</a:t>
              </a:r>
            </a:p>
            <a:p>
              <a:pPr algn="ctr"/>
              <a:r>
                <a:rPr lang="bn-BD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pPr algn="ctr"/>
              <a:r>
                <a:rPr lang="bn-BD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খড়তলা সরকারি প্রাথমিক বিদ্যালয় ।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5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1591733"/>
            <a:ext cx="8585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আলসে শব্দের অর্থ নিচের  কোনটি  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8133" y="4402666"/>
            <a:ext cx="2048934" cy="1845733"/>
            <a:chOff x="728133" y="4402667"/>
            <a:chExt cx="1507067" cy="1371600"/>
          </a:xfrm>
        </p:grpSpPr>
        <p:sp>
          <p:nvSpPr>
            <p:cNvPr id="3" name="Flowchart: Process 2"/>
            <p:cNvSpPr/>
            <p:nvPr/>
          </p:nvSpPr>
          <p:spPr>
            <a:xfrm>
              <a:off x="728133" y="4402667"/>
              <a:ext cx="1507067" cy="1371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9067" y="4800601"/>
              <a:ext cx="1134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রোগা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2133" y="4402667"/>
            <a:ext cx="2218267" cy="1845732"/>
            <a:chOff x="4605866" y="4591854"/>
            <a:chExt cx="1507067" cy="1371600"/>
          </a:xfrm>
        </p:grpSpPr>
        <p:sp>
          <p:nvSpPr>
            <p:cNvPr id="4" name="Flowchart: Process 3"/>
            <p:cNvSpPr/>
            <p:nvPr/>
          </p:nvSpPr>
          <p:spPr>
            <a:xfrm>
              <a:off x="4605866" y="4591854"/>
              <a:ext cx="1507067" cy="1371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2132" y="4925887"/>
              <a:ext cx="1151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অলস</a:t>
              </a:r>
            </a:p>
            <a:p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57732" y="4402667"/>
            <a:ext cx="1964267" cy="1845732"/>
            <a:chOff x="8957732" y="4114801"/>
            <a:chExt cx="1507067" cy="1371600"/>
          </a:xfrm>
        </p:grpSpPr>
        <p:sp>
          <p:nvSpPr>
            <p:cNvPr id="5" name="Flowchart: Process 4"/>
            <p:cNvSpPr/>
            <p:nvPr/>
          </p:nvSpPr>
          <p:spPr>
            <a:xfrm>
              <a:off x="8957732" y="4114801"/>
              <a:ext cx="1507067" cy="1371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03265" y="4402667"/>
              <a:ext cx="10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কর্মঠ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7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33" y="2743201"/>
            <a:ext cx="4050899" cy="358316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743201"/>
            <a:ext cx="4818998" cy="34381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5200" y="321733"/>
            <a:ext cx="105156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খোকা সকাল বেলার কী হতে চায় ?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302736" y="3751073"/>
            <a:ext cx="1862667" cy="1422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52" y="929739"/>
            <a:ext cx="5468112" cy="120032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/>
              <a:t>বা</a:t>
            </a:r>
            <a:r>
              <a:rPr lang="bn-BD" sz="7200" dirty="0" smtClean="0"/>
              <a:t>ড়ি</a:t>
            </a:r>
            <a:r>
              <a:rPr lang="bn-BD" sz="7200" dirty="0" smtClean="0"/>
              <a:t>র কাজঃ</a:t>
            </a:r>
            <a:endParaRPr lang="bn-BD" sz="7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2499" y="2836553"/>
            <a:ext cx="6445045" cy="3416320"/>
          </a:xfrm>
          <a:prstGeom prst="rect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খোকা সকাল বেলার পাখি হতে চায় । তুমি কী হতে চাও লিখ ?</a:t>
            </a:r>
          </a:p>
          <a:p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25" y="518292"/>
            <a:ext cx="4289677" cy="262797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25" y="3760839"/>
            <a:ext cx="4381193" cy="28017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73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09" y="739189"/>
            <a:ext cx="5187677" cy="442108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298448"/>
            <a:ext cx="6272784" cy="2215991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/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303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5756" y="335947"/>
            <a:ext cx="10170695" cy="6507023"/>
            <a:chOff x="865756" y="335947"/>
            <a:chExt cx="10170695" cy="6507023"/>
          </a:xfrm>
        </p:grpSpPr>
        <p:grpSp>
          <p:nvGrpSpPr>
            <p:cNvPr id="6" name="Group 5"/>
            <p:cNvGrpSpPr/>
            <p:nvPr/>
          </p:nvGrpSpPr>
          <p:grpSpPr>
            <a:xfrm>
              <a:off x="865756" y="414507"/>
              <a:ext cx="10170695" cy="6428463"/>
              <a:chOff x="865756" y="414507"/>
              <a:chExt cx="10170695" cy="642846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65756" y="414507"/>
                <a:ext cx="10170695" cy="6428463"/>
                <a:chOff x="1957137" y="385010"/>
                <a:chExt cx="10170695" cy="6428463"/>
              </a:xfrm>
              <a:solidFill>
                <a:srgbClr val="00B050"/>
              </a:solidFill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957137" y="385010"/>
                  <a:ext cx="6994358" cy="2554545"/>
                </a:xfrm>
                <a:prstGeom prst="rect">
                  <a:avLst/>
                </a:prstGeom>
                <a:grpFill/>
                <a:ln w="762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8000" dirty="0" smtClean="0">
                      <a:solidFill>
                        <a:srgbClr val="00B0F0"/>
                      </a:solidFill>
                    </a:rPr>
                    <a:t>পাঠ পরিচিতি</a:t>
                  </a:r>
                </a:p>
                <a:p>
                  <a:endParaRPr lang="bn-BD" sz="80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957137" y="1796715"/>
                  <a:ext cx="10170695" cy="5016758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bn-BD" sz="4000" dirty="0" smtClean="0"/>
                    <a:t>বিষয়ঃ বাংলা</a:t>
                  </a:r>
                </a:p>
                <a:p>
                  <a:r>
                    <a:rPr lang="bn-BD" sz="4000" dirty="0" smtClean="0"/>
                    <a:t>শ্রেণিঃ  দ্বিতীয়</a:t>
                  </a:r>
                </a:p>
                <a:p>
                  <a:pPr algn="r"/>
                  <a:endParaRPr lang="bn-BD" sz="4000" dirty="0" smtClean="0"/>
                </a:p>
                <a:p>
                  <a:r>
                    <a:rPr lang="bn-BD" sz="4000" dirty="0" smtClean="0"/>
                    <a:t>পাঠঃ  আমি হব</a:t>
                  </a:r>
                </a:p>
                <a:p>
                  <a:r>
                    <a:rPr lang="bn-BD" sz="4000" dirty="0" smtClean="0"/>
                    <a:t>পাঠ্যাংশঃ  আমি হব...........................মা বলবেন রেগে </a:t>
                  </a:r>
                </a:p>
                <a:p>
                  <a:r>
                    <a:rPr lang="bn-BD" sz="4000" dirty="0" smtClean="0"/>
                    <a:t>সময়ঃ  ৪০ মিনিট</a:t>
                  </a:r>
                </a:p>
                <a:p>
                  <a:endParaRPr lang="en-US" sz="4000" dirty="0"/>
                </a:p>
              </p:txBody>
            </p:sp>
          </p:grpSp>
          <p:sp>
            <p:nvSpPr>
              <p:cNvPr id="2" name="Rounded Rectangle 1"/>
              <p:cNvSpPr/>
              <p:nvPr/>
            </p:nvSpPr>
            <p:spPr>
              <a:xfrm>
                <a:off x="7860114" y="414508"/>
                <a:ext cx="3176337" cy="182336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4"/>
            <a:stretch/>
          </p:blipFill>
          <p:spPr>
            <a:xfrm>
              <a:off x="7359445" y="335947"/>
              <a:ext cx="3354383" cy="3803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2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6" y="796520"/>
            <a:ext cx="6140762" cy="5709588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523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2711116"/>
            <a:ext cx="11566357" cy="4146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26" y="206477"/>
            <a:ext cx="11566357" cy="1862048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8323" y="359395"/>
            <a:ext cx="10956758" cy="461665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ছবি দেখিয়ে প্রশ্ন করে পূর্বজ্ঞান যাচাই করব  এবং আজকের পাঠ ঘোষনা করবঃ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138515" y="999376"/>
            <a:ext cx="7433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আমি হব</a:t>
            </a:r>
          </a:p>
          <a:p>
            <a:r>
              <a:rPr lang="en-US" sz="3200" dirty="0"/>
              <a:t>https://www.youtube.com/watch?v=T0qV8mbX1Pg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6" y="1449899"/>
            <a:ext cx="6925532" cy="508363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3979" y="513347"/>
            <a:ext cx="10700084" cy="646331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কবিতাটি আবৃত্তি করব এবংশিক্ষার্থীদের আবৃত্তি করাব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7252"/>
            <a:ext cx="4299285" cy="396273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508" y="4689471"/>
            <a:ext cx="11020926" cy="166199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আমি হব সকাল বেলার পাখি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418450"/>
            <a:ext cx="4321278" cy="399209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523374"/>
            <a:ext cx="5544974" cy="589217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3071" y="1643281"/>
            <a:ext cx="5903495" cy="2800767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সবার আগে কুসুম বাগে</a:t>
            </a:r>
          </a:p>
          <a:p>
            <a:r>
              <a:rPr lang="bn-BD" sz="4400" dirty="0" smtClean="0">
                <a:solidFill>
                  <a:srgbClr val="00B050"/>
                </a:solidFill>
              </a:rPr>
              <a:t>উঠব আমি ডাকি ।</a:t>
            </a:r>
          </a:p>
          <a:p>
            <a:endParaRPr lang="bn-BD" sz="4400" dirty="0" smtClean="0">
              <a:solidFill>
                <a:srgbClr val="00B050"/>
              </a:solidFill>
            </a:endParaRPr>
          </a:p>
          <a:p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198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DX</dc:creator>
  <cp:lastModifiedBy>DX</cp:lastModifiedBy>
  <cp:revision>81</cp:revision>
  <dcterms:created xsi:type="dcterms:W3CDTF">2020-02-03T04:04:21Z</dcterms:created>
  <dcterms:modified xsi:type="dcterms:W3CDTF">2020-02-06T04:52:07Z</dcterms:modified>
</cp:coreProperties>
</file>