
<file path=[Content_Types].xml><?xml version="1.0" encoding="utf-8"?>
<Types xmlns="http://schemas.openxmlformats.org/package/2006/content-types"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7"/>
  </p:notes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27CA3-5AB0-4C47-905A-F29B85FF149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9EB01-DC55-4530-85EC-938C0F9A4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3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9EB01-DC55-4530-85EC-938C0F9A42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6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4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5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57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43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060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41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4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8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7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0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4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5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2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2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09B03-0481-4DBE-A0BE-0E83F2AA6CD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D13A24-1B1F-45DF-8863-C517591F1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0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fif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13" y="415636"/>
            <a:ext cx="7861464" cy="5842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r="12545" b="61127"/>
          <a:stretch/>
        </p:blipFill>
        <p:spPr>
          <a:xfrm>
            <a:off x="4904509" y="4484729"/>
            <a:ext cx="4405746" cy="17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109" y="1186577"/>
            <a:ext cx="8578472" cy="543889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174" y="4530573"/>
            <a:ext cx="1882102" cy="18821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12919" y="142504"/>
            <a:ext cx="4340432" cy="92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6" y="1068779"/>
            <a:ext cx="2466975" cy="51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7504" y="346825"/>
            <a:ext cx="4465122" cy="878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দলীয়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কাজ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3876" y="2554014"/>
            <a:ext cx="674915" cy="652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398" y="2554014"/>
            <a:ext cx="735725" cy="652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ষ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583875" y="3313214"/>
            <a:ext cx="674915" cy="617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ন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486399" y="3313215"/>
            <a:ext cx="735724" cy="617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ধ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4583876" y="4781135"/>
            <a:ext cx="674914" cy="778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398" y="4781134"/>
            <a:ext cx="809299" cy="778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ড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4583875" y="4076942"/>
            <a:ext cx="674915" cy="558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চ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5486399" y="4076942"/>
            <a:ext cx="809298" cy="558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চ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36382" y="1371671"/>
            <a:ext cx="5221321" cy="89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27504" y="2554014"/>
            <a:ext cx="1340583" cy="3005958"/>
            <a:chOff x="2727504" y="2554014"/>
            <a:chExt cx="1340583" cy="3005958"/>
          </a:xfrm>
        </p:grpSpPr>
        <p:sp>
          <p:nvSpPr>
            <p:cNvPr id="7" name="Rectangle 6"/>
            <p:cNvSpPr/>
            <p:nvPr/>
          </p:nvSpPr>
          <p:spPr>
            <a:xfrm>
              <a:off x="2780639" y="2554014"/>
              <a:ext cx="1287448" cy="6523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ক্ষ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7504" y="3330708"/>
              <a:ext cx="1340583" cy="6001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/>
                <a:t>ন্ধ</a:t>
              </a:r>
              <a:endParaRPr lang="en-US" sz="3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80639" y="4076942"/>
              <a:ext cx="1287448" cy="704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চ্চ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80639" y="4927206"/>
              <a:ext cx="1287448" cy="63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ণ্ড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4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8177" y="1837704"/>
            <a:ext cx="729144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যুক্তবর্ণ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/>
              <a:t>গঠন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endParaRPr lang="en-US" sz="3600" dirty="0" smtClean="0"/>
          </a:p>
          <a:p>
            <a:r>
              <a:rPr lang="en-US" sz="4000" dirty="0" err="1" smtClean="0"/>
              <a:t>ক্ষ</a:t>
            </a:r>
            <a:r>
              <a:rPr lang="en-US" sz="5400" dirty="0" smtClean="0"/>
              <a:t>- </a:t>
            </a:r>
            <a:endParaRPr lang="en-US" sz="5400" dirty="0"/>
          </a:p>
          <a:p>
            <a:r>
              <a:rPr lang="en-US" sz="4400" dirty="0" err="1" smtClean="0"/>
              <a:t>ন্ধু</a:t>
            </a:r>
            <a:r>
              <a:rPr lang="en-US" sz="4400" dirty="0" smtClean="0"/>
              <a:t>-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চ্চ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r>
              <a:rPr 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728852" y="2694291"/>
            <a:ext cx="2006930" cy="4750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/>
                </a:solidFill>
              </a:rPr>
              <a:t>রক্ষা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8852" y="3458839"/>
            <a:ext cx="2006930" cy="4750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</a:rPr>
              <a:t>বন্ধু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8852" y="4223387"/>
            <a:ext cx="2006930" cy="4750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বাচ্চা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6970" y="5302637"/>
            <a:ext cx="2208811" cy="623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endParaRPr lang="en-US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3170711" y="333917"/>
            <a:ext cx="3669476" cy="1496291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1958" y="498764"/>
            <a:ext cx="4286993" cy="902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1309" y="2291938"/>
            <a:ext cx="7873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প্রশ্নের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উত্তর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</a:t>
            </a:r>
            <a:endParaRPr lang="en-US" sz="2800" dirty="0" smtClean="0"/>
          </a:p>
          <a:p>
            <a:r>
              <a:rPr lang="en-US" sz="2800" dirty="0" smtClean="0"/>
              <a:t>১।কাকের </a:t>
            </a:r>
            <a:r>
              <a:rPr lang="en-US" sz="2800" dirty="0" err="1" smtClean="0"/>
              <a:t>বাসায়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ডিম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পাড়ে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২।কোন </a:t>
            </a:r>
            <a:r>
              <a:rPr lang="en-US" sz="2800" dirty="0" err="1" smtClean="0"/>
              <a:t>পাখিকে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চালাক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পাখি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3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588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1954" y="570017"/>
            <a:ext cx="5486400" cy="1021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বাড়ির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066306" y="2422566"/>
            <a:ext cx="76833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শব্দ</a:t>
            </a:r>
            <a:r>
              <a:rPr lang="en-US" sz="4400" dirty="0" smtClean="0"/>
              <a:t> </a:t>
            </a:r>
            <a:r>
              <a:rPr lang="en-US" sz="4400" dirty="0" err="1" smtClean="0"/>
              <a:t>দিয়ে</a:t>
            </a:r>
            <a:r>
              <a:rPr lang="en-US" sz="4400" dirty="0" smtClean="0"/>
              <a:t> </a:t>
            </a:r>
            <a:r>
              <a:rPr lang="en-US" sz="4400" dirty="0" err="1" smtClean="0"/>
              <a:t>বাক্য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লিখে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আনবে</a:t>
            </a:r>
            <a:endParaRPr lang="en-US" sz="4400" dirty="0" smtClean="0"/>
          </a:p>
          <a:p>
            <a:r>
              <a:rPr lang="en-US" sz="4400" dirty="0" err="1" smtClean="0"/>
              <a:t>প্রতিবেশী</a:t>
            </a:r>
            <a:endParaRPr lang="en-US" sz="4400" dirty="0" smtClean="0"/>
          </a:p>
          <a:p>
            <a:r>
              <a:rPr lang="en-US" sz="4400" dirty="0" err="1" smtClean="0"/>
              <a:t>উপকার</a:t>
            </a:r>
            <a:endParaRPr lang="en-US" sz="4400" dirty="0" smtClean="0"/>
          </a:p>
          <a:p>
            <a:r>
              <a:rPr lang="en-US" sz="4400" dirty="0" err="1" smtClean="0"/>
              <a:t>ঝাঁক</a:t>
            </a:r>
            <a:endParaRPr lang="en-US" sz="4400" dirty="0" smtClean="0"/>
          </a:p>
          <a:p>
            <a:r>
              <a:rPr lang="en-US" sz="4400" dirty="0" err="1" smtClean="0"/>
              <a:t>পালক</a:t>
            </a:r>
            <a:endParaRPr lang="en-US" sz="4400" dirty="0" smtClean="0"/>
          </a:p>
          <a:p>
            <a:r>
              <a:rPr lang="en-US" sz="4400" dirty="0" err="1" smtClean="0"/>
              <a:t>শরীর</a:t>
            </a:r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0130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39" y="381000"/>
            <a:ext cx="6994565" cy="609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39" y="381000"/>
            <a:ext cx="2705100" cy="49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03765" y="83127"/>
            <a:ext cx="6046518" cy="15160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পরিচিতি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6" y="1745672"/>
            <a:ext cx="91083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নামঃ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নাছরিন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সুলতানা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err="1" smtClean="0">
                <a:solidFill>
                  <a:srgbClr val="0070C0"/>
                </a:solidFill>
              </a:rPr>
              <a:t>পদবিঃসহকারি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শিক্ষক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err="1" smtClean="0">
                <a:solidFill>
                  <a:srgbClr val="0070C0"/>
                </a:solidFill>
              </a:rPr>
              <a:t>স্কুলের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নামঃ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শানবান্ধা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সরকারি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প্রাথমিকবিদ্যালয়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সদরঃমানিকগঞ্জ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nasringps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87@gmail.com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 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94" y="1494849"/>
            <a:ext cx="114219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  <a:endParaRPr lang="en-US" sz="6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  <a:endParaRPr lang="en-US" sz="6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পাঠঃপাখিদের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6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পাঠ্যাংশঃরোজ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ফুটিয়ে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শ্রেণিঃতৃতীয়,সময়ঃ৪০মি.</a:t>
            </a:r>
          </a:p>
        </p:txBody>
      </p:sp>
      <p:sp>
        <p:nvSpPr>
          <p:cNvPr id="4" name="Oval 3"/>
          <p:cNvSpPr/>
          <p:nvPr/>
        </p:nvSpPr>
        <p:spPr>
          <a:xfrm>
            <a:off x="3387109" y="0"/>
            <a:ext cx="6302324" cy="134753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পাঠঃ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পরিচিতি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0800000" flipV="1">
            <a:off x="213752" y="799156"/>
            <a:ext cx="116971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শোনা</a:t>
            </a:r>
            <a:endParaRPr lang="en-US" sz="2400" dirty="0" smtClean="0">
              <a:solidFill>
                <a:srgbClr val="00B050"/>
              </a:solidFill>
            </a:endParaRPr>
          </a:p>
          <a:p>
            <a:pPr>
              <a:tabLst>
                <a:tab pos="62865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১.১.১বর্ণ ও </a:t>
            </a:r>
            <a:r>
              <a:rPr lang="en-US" sz="2400" dirty="0" err="1" smtClean="0">
                <a:solidFill>
                  <a:schemeClr val="tx2"/>
                </a:solidFill>
              </a:rPr>
              <a:t>যুক্তবর্ণসহযোগে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তৈরি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শব্দ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শুনে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স্পষ্ট</a:t>
            </a:r>
            <a:r>
              <a:rPr lang="en-US" sz="2400" dirty="0" smtClean="0">
                <a:solidFill>
                  <a:schemeClr val="tx2"/>
                </a:solidFill>
              </a:rPr>
              <a:t> ও </a:t>
            </a:r>
            <a:r>
              <a:rPr lang="en-US" sz="2400" dirty="0" err="1" smtClean="0">
                <a:solidFill>
                  <a:schemeClr val="tx2"/>
                </a:solidFill>
              </a:rPr>
              <a:t>শুদ্ধভাবে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</a:rPr>
              <a:t>বলতে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পারবে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</a:p>
          <a:p>
            <a:pPr>
              <a:tabLst>
                <a:tab pos="62865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১.১.২ </a:t>
            </a:r>
            <a:r>
              <a:rPr lang="en-US" sz="2400" dirty="0" err="1" smtClean="0">
                <a:solidFill>
                  <a:schemeClr val="tx2"/>
                </a:solidFill>
              </a:rPr>
              <a:t>বর্ণ</a:t>
            </a:r>
            <a:r>
              <a:rPr lang="en-US" sz="2400" dirty="0" smtClean="0">
                <a:solidFill>
                  <a:schemeClr val="tx2"/>
                </a:solidFill>
              </a:rPr>
              <a:t> ও </a:t>
            </a:r>
            <a:r>
              <a:rPr lang="en-US" sz="2400" dirty="0" err="1" smtClean="0">
                <a:solidFill>
                  <a:schemeClr val="tx2"/>
                </a:solidFill>
              </a:rPr>
              <a:t>যুক্তবর্ণসহযোগে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তৈরি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শব্দ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যুক্তবাক্য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শুনে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স্পষ্ট</a:t>
            </a:r>
            <a:r>
              <a:rPr lang="en-US" sz="2400" dirty="0" smtClean="0">
                <a:solidFill>
                  <a:schemeClr val="tx2"/>
                </a:solidFill>
              </a:rPr>
              <a:t> ও </a:t>
            </a:r>
            <a:r>
              <a:rPr lang="en-US" sz="2400" dirty="0" err="1" smtClean="0">
                <a:solidFill>
                  <a:schemeClr val="tx2"/>
                </a:solidFill>
              </a:rPr>
              <a:t>শুদ্ধভাবে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</a:rPr>
              <a:t>বলতে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পারবে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বলা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১.১.১যুক্তবর্ণ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স্পষ্ট</a:t>
            </a:r>
            <a:r>
              <a:rPr lang="en-US" sz="2400" dirty="0" smtClean="0"/>
              <a:t> ও </a:t>
            </a:r>
            <a:r>
              <a:rPr lang="en-US" sz="2400" dirty="0" err="1" smtClean="0"/>
              <a:t>শুদ্ধভাবে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  <a:endParaRPr lang="en-US" sz="2400" u="sng" dirty="0" smtClean="0"/>
          </a:p>
          <a:p>
            <a:r>
              <a:rPr lang="en-US" sz="2400" dirty="0" smtClean="0"/>
              <a:t>১.১.১ </a:t>
            </a:r>
            <a:r>
              <a:rPr lang="en-US" sz="2400" dirty="0" err="1" smtClean="0"/>
              <a:t>যুক্তবর্ণ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শব্দযুক্ত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বাক্য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স্পষ্ট</a:t>
            </a:r>
            <a:r>
              <a:rPr lang="en-US" sz="2400" dirty="0" smtClean="0"/>
              <a:t> ও </a:t>
            </a:r>
            <a:r>
              <a:rPr lang="en-US" sz="2400" dirty="0" err="1" smtClean="0"/>
              <a:t>শুদ্ধভাবে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/>
              <a:t>১.৪.১পাঠে </a:t>
            </a:r>
            <a:r>
              <a:rPr lang="en-US" sz="2400" dirty="0" err="1" smtClean="0"/>
              <a:t>ব্যবহ্রত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শ্রবণযোগ্য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স্পষ্ট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স্বরে</a:t>
            </a:r>
            <a:r>
              <a:rPr lang="en-US" sz="2400" dirty="0" smtClean="0"/>
              <a:t> ও </a:t>
            </a:r>
            <a:r>
              <a:rPr lang="en-US" sz="2400" dirty="0" err="1" smtClean="0"/>
              <a:t>শদ্ধ</a:t>
            </a:r>
            <a:r>
              <a:rPr lang="en-US" sz="2400" dirty="0" smtClean="0"/>
              <a:t>  </a:t>
            </a:r>
            <a:r>
              <a:rPr lang="en-US" sz="2400" dirty="0" err="1" smtClean="0"/>
              <a:t>উচ্চারণে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r>
              <a:rPr lang="en-US" sz="2400" dirty="0" smtClean="0"/>
              <a:t>১.৪.২পাঠে </a:t>
            </a:r>
            <a:r>
              <a:rPr lang="en-US" sz="2400" dirty="0" err="1" smtClean="0"/>
              <a:t>ব্যবহ্রত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বাক্য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শ্রবণযোগ্য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স্পষ্ট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স্বরে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প্রমিত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উচ্চারণে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লেখা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১.৪.১যুক্তব্যঞ্জন </a:t>
            </a:r>
            <a:r>
              <a:rPr lang="en-US" sz="2400" dirty="0" err="1" smtClean="0">
                <a:solidFill>
                  <a:srgbClr val="FF0000"/>
                </a:solidFill>
              </a:rPr>
              <a:t>ভেঙে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লিখতে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১.৪.৪যুক্তব্যঞ্জন </a:t>
            </a:r>
            <a:r>
              <a:rPr lang="en-US" sz="2400" dirty="0" err="1" smtClean="0">
                <a:solidFill>
                  <a:srgbClr val="FF0000"/>
                </a:solidFill>
              </a:rPr>
              <a:t>ব্যবহার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শব্দ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লিখতে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পারবে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r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endParaRPr lang="en-US" sz="2400" dirty="0" smtClean="0"/>
          </a:p>
          <a:p>
            <a:pPr algn="r"/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384468" y="86253"/>
            <a:ext cx="4287200" cy="68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শিখনফল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9" y="819397"/>
            <a:ext cx="3590179" cy="2280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63" y="688769"/>
            <a:ext cx="3566560" cy="2268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6" y="3562596"/>
            <a:ext cx="3748126" cy="2415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19" y="3562596"/>
            <a:ext cx="3419521" cy="2275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5669" y="166255"/>
            <a:ext cx="5153890" cy="451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Left Arrow Callout 17"/>
          <p:cNvSpPr/>
          <p:nvPr/>
        </p:nvSpPr>
        <p:spPr>
          <a:xfrm>
            <a:off x="3982497" y="4370120"/>
            <a:ext cx="1943289" cy="1187532"/>
          </a:xfrm>
          <a:prstGeom prst="left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টিয়া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Left Arrow Callout 18"/>
          <p:cNvSpPr/>
          <p:nvPr/>
        </p:nvSpPr>
        <p:spPr>
          <a:xfrm>
            <a:off x="3982498" y="1674421"/>
            <a:ext cx="2109544" cy="1080654"/>
          </a:xfrm>
          <a:prstGeom prst="left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Left Arrow Callout 19"/>
          <p:cNvSpPr/>
          <p:nvPr/>
        </p:nvSpPr>
        <p:spPr>
          <a:xfrm>
            <a:off x="9951523" y="1579418"/>
            <a:ext cx="1888176" cy="973777"/>
          </a:xfrm>
          <a:prstGeom prst="left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Left Arrow Callout 20"/>
          <p:cNvSpPr/>
          <p:nvPr/>
        </p:nvSpPr>
        <p:spPr>
          <a:xfrm>
            <a:off x="9670776" y="4037610"/>
            <a:ext cx="2073920" cy="102127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বুলবুলি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6971" y="1888177"/>
            <a:ext cx="6697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পাখিদের</a:t>
            </a:r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1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8816" y="1330036"/>
            <a:ext cx="4868883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79" y="1634802"/>
            <a:ext cx="8946833" cy="4963784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0" t="-17019" r="42438"/>
          <a:stretch/>
        </p:blipFill>
        <p:spPr>
          <a:xfrm>
            <a:off x="403761" y="225631"/>
            <a:ext cx="2256311" cy="58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522" y="261260"/>
            <a:ext cx="2814452" cy="10094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966" y="1733798"/>
            <a:ext cx="181098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  <a:r>
              <a:rPr lang="en-US" sz="4000" dirty="0" smtClean="0"/>
              <a:t>   </a:t>
            </a:r>
          </a:p>
          <a:p>
            <a:r>
              <a:rPr lang="en-US" sz="4000" dirty="0" err="1" smtClean="0"/>
              <a:t>চালাক</a:t>
            </a:r>
            <a:r>
              <a:rPr lang="en-US" sz="4000" dirty="0" smtClean="0"/>
              <a:t>  </a:t>
            </a:r>
          </a:p>
          <a:p>
            <a:r>
              <a:rPr lang="en-US" sz="4000" dirty="0" err="1" smtClean="0"/>
              <a:t>পালক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4441371" y="261260"/>
            <a:ext cx="3847605" cy="10094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3243" y="1664940"/>
            <a:ext cx="3265716" cy="7125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দলবেধে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>
            <a:off x="4263242" y="2509329"/>
            <a:ext cx="3325091" cy="64126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</a:rPr>
              <a:t>চতুর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12920" y="3280118"/>
            <a:ext cx="4025734" cy="67201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3242" y="4108862"/>
            <a:ext cx="2553194" cy="579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পরশি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5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883</TotalTime>
  <Words>224</Words>
  <Application>Microsoft Office PowerPoint</Application>
  <PresentationFormat>Widescreen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 Lab 11</dc:creator>
  <cp:lastModifiedBy>Mg Lab 11</cp:lastModifiedBy>
  <cp:revision>67</cp:revision>
  <dcterms:created xsi:type="dcterms:W3CDTF">2020-02-03T05:41:52Z</dcterms:created>
  <dcterms:modified xsi:type="dcterms:W3CDTF">2020-02-06T06:48:08Z</dcterms:modified>
</cp:coreProperties>
</file>