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4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39933-6138-413D-A1BF-350DC5AFC9C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839D2-0D3A-407F-A410-4E7CFC3A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839D2-0D3A-407F-A410-4E7CFC3A64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533" cy="684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410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838200"/>
            <a:ext cx="38100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" y="3124200"/>
            <a:ext cx="2209800" cy="76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মউ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81400" y="32766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5257800" y="2819400"/>
            <a:ext cx="2286000" cy="15240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99185"/>
            <a:ext cx="2428875" cy="17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066801" y="228601"/>
            <a:ext cx="4267199" cy="1371599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276600" cy="20715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1" y="1981200"/>
            <a:ext cx="49530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দলে ছড়াটি পড়তে দিব।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48000"/>
            <a:ext cx="2971800" cy="28193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86200" y="4457699"/>
            <a:ext cx="762000" cy="5715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533400"/>
            <a:ext cx="4648200" cy="182880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সবাই মিলে ছড়াটি আবৃত্তি করি।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971800"/>
            <a:ext cx="4114800" cy="23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685800" y="457200"/>
            <a:ext cx="2057400" cy="1371600"/>
          </a:xfrm>
          <a:prstGeom prst="flowChartMulti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143000" y="2286000"/>
            <a:ext cx="4572000" cy="9906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একা একা পড়তে দিব।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22" y="3733800"/>
            <a:ext cx="3519488" cy="23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7115" y="594098"/>
            <a:ext cx="234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</a:rPr>
              <a:t>মূল্যায়নঃ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6200" y="74831"/>
            <a:ext cx="4114800" cy="2209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09600" y="3505200"/>
            <a:ext cx="609600" cy="533400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267200"/>
            <a:ext cx="685800" cy="685800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1447800" y="3539067"/>
            <a:ext cx="3581400" cy="5715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কি পাখি?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524000" y="4419600"/>
            <a:ext cx="35814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3065"/>
            <a:ext cx="8359098" cy="55626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685800" y="457200"/>
            <a:ext cx="2286000" cy="1676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675922" y="4953000"/>
            <a:ext cx="4648200" cy="6096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বাড়ি থেকে পড়ে আসবে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28800"/>
            <a:ext cx="731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3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6283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নামঃখায়রুন নাহার নিপা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বিদ্যালয়ঃবায়রা সরকারী প্রাথমিক বিদ্যালয় 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237530"/>
            <a:ext cx="4343400" cy="1819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886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উপজেলাঃসিংগাইর,মানিকগঞ্জ। মেইল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:nepa.gps@gmail.com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219200" y="3733800"/>
            <a:ext cx="5638800" cy="9144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7" y="0"/>
            <a:ext cx="2072840" cy="23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মুলপাঠঃআতা গাছে তোতা পাখি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পাঠ্যংশঃআতা গাছে...............কেন বউ?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57200"/>
            <a:ext cx="6019800" cy="19050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762000"/>
            <a:ext cx="4876800" cy="1219200"/>
          </a:xfrm>
          <a:prstGeom prst="rect">
            <a:avLst/>
          </a:prstGeom>
          <a:solidFill>
            <a:srgbClr val="00B0F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819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শোনাঃ২.১.১ ছড়া শুনে আনন্দ লাভ করবে ওতার অভিব্যক্তি প্রকাশ করবে ।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বলাঃ২.১.১.পাঠ্য বইয়ের ছড়া স্পষ্টভাবে বলতে পারবে ।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২.১.১. পাঠ্য বই বহিভূর্ত ছাড়া স্পষ্ট ভাবে বলতে পারবে।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03" y="3721172"/>
            <a:ext cx="3660390" cy="21761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058851" cy="20371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3157391" cy="19677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Flowchart: Terminator 13"/>
          <p:cNvSpPr/>
          <p:nvPr/>
        </p:nvSpPr>
        <p:spPr>
          <a:xfrm>
            <a:off x="609600" y="228600"/>
            <a:ext cx="4343400" cy="762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2773681" y="0"/>
            <a:ext cx="45719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914400" y="316471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1333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1070" y="5883169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81000"/>
            <a:ext cx="46291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23238"/>
            <a:ext cx="2514600" cy="1893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4131326"/>
            <a:ext cx="4128419" cy="2322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31705"/>
            <a:ext cx="2743200" cy="1795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08144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16839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আতা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114299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21456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C00000"/>
                </a:solidFill>
              </a:rPr>
              <a:t>পাখি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572000"/>
            <a:ext cx="355600" cy="19812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304800" y="1828800"/>
            <a:ext cx="4724400" cy="42672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" y="2819682"/>
            <a:ext cx="342162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493E-17 1.11111E-6 L -0.925 0.0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2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7267" y="685800"/>
            <a:ext cx="18288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067" y="671689"/>
            <a:ext cx="18288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2956" y="685800"/>
            <a:ext cx="18288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8067" y="1851503"/>
            <a:ext cx="18288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কওনা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089" y="1851503"/>
            <a:ext cx="18288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 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7867" y="1851503"/>
            <a:ext cx="1828800" cy="838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391400" y="1371599"/>
            <a:ext cx="1524000" cy="1318103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711" y="1752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4159956" cy="29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137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PTI_Manik_Lab_11</dc:creator>
  <cp:lastModifiedBy>PTI_Manik_Lab_11</cp:lastModifiedBy>
  <cp:revision>86</cp:revision>
  <dcterms:created xsi:type="dcterms:W3CDTF">2006-08-16T00:00:00Z</dcterms:created>
  <dcterms:modified xsi:type="dcterms:W3CDTF">2020-02-06T19:46:46Z</dcterms:modified>
</cp:coreProperties>
</file>