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81" r:id="rId2"/>
    <p:sldId id="276" r:id="rId3"/>
    <p:sldId id="277" r:id="rId4"/>
    <p:sldId id="257" r:id="rId5"/>
    <p:sldId id="258" r:id="rId6"/>
    <p:sldId id="278" r:id="rId7"/>
    <p:sldId id="259" r:id="rId8"/>
    <p:sldId id="264" r:id="rId9"/>
    <p:sldId id="260" r:id="rId10"/>
    <p:sldId id="261" r:id="rId11"/>
    <p:sldId id="262" r:id="rId12"/>
    <p:sldId id="263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2" r:id="rId21"/>
    <p:sldId id="280" r:id="rId22"/>
    <p:sldId id="273" r:id="rId23"/>
    <p:sldId id="274" r:id="rId24"/>
    <p:sldId id="275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618"/>
    <a:srgbClr val="BB3417"/>
    <a:srgbClr val="C6421F"/>
    <a:srgbClr val="C5401E"/>
    <a:srgbClr val="3E4485"/>
    <a:srgbClr val="FBE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1E3EA-C7D8-48E8-A45A-9D696F2F730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74F23-3A29-40EC-AEF1-BE411E9C6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4F23-3A29-40EC-AEF1-BE411E9C659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46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598-A792-4AC9-8E4F-DEDE657A7886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5F7-D627-42D5-B1A0-60166F4D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45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598-A792-4AC9-8E4F-DEDE657A7886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5F7-D627-42D5-B1A0-60166F4D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225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598-A792-4AC9-8E4F-DEDE657A7886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5F7-D627-42D5-B1A0-60166F4D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38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598-A792-4AC9-8E4F-DEDE657A7886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5F7-D627-42D5-B1A0-60166F4D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234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598-A792-4AC9-8E4F-DEDE657A7886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5F7-D627-42D5-B1A0-60166F4D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17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598-A792-4AC9-8E4F-DEDE657A7886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5F7-D627-42D5-B1A0-60166F4D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46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598-A792-4AC9-8E4F-DEDE657A7886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5F7-D627-42D5-B1A0-60166F4D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59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598-A792-4AC9-8E4F-DEDE657A7886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5F7-D627-42D5-B1A0-60166F4D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114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598-A792-4AC9-8E4F-DEDE657A7886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5F7-D627-42D5-B1A0-60166F4D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80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598-A792-4AC9-8E4F-DEDE657A7886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5F7-D627-42D5-B1A0-60166F4D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8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598-A792-4AC9-8E4F-DEDE657A7886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5F7-D627-42D5-B1A0-60166F4D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503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B9598-A792-4AC9-8E4F-DEDE657A7886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B5F7-D627-42D5-B1A0-60166F4D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71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5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04" y="1000480"/>
            <a:ext cx="5248277" cy="336464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124203" y="5202386"/>
            <a:ext cx="5751115" cy="9988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টিয়া পাখি আছে?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03" y="585788"/>
            <a:ext cx="5979715" cy="82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 ?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1271" y="4463360"/>
            <a:ext cx="2121741" cy="58190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 পাখি 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9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942104"/>
            <a:ext cx="2916179" cy="2326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92" y="2002646"/>
            <a:ext cx="2916179" cy="2326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77" y="2063189"/>
            <a:ext cx="2916179" cy="232639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40936" y="5318722"/>
            <a:ext cx="5751115" cy="10304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ছাগল আছে?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12336" y="640007"/>
            <a:ext cx="5979715" cy="10503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 ?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8996" y="4563199"/>
            <a:ext cx="1913561" cy="58190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  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5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3" y="5419190"/>
            <a:ext cx="5751115" cy="7553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আছে?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95603" y="673756"/>
            <a:ext cx="5979715" cy="8461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 ?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26" y="1574333"/>
            <a:ext cx="3184640" cy="1487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678" y="1685755"/>
            <a:ext cx="3184640" cy="1487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47" y="3075720"/>
            <a:ext cx="3184640" cy="1487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95" y="2969555"/>
            <a:ext cx="3184640" cy="14872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54666" y="4555147"/>
            <a:ext cx="1913561" cy="58190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  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49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09902" y="5562909"/>
            <a:ext cx="5751115" cy="879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বিড়াল আছে?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95603" y="628651"/>
            <a:ext cx="5979715" cy="866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 ?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13" y="3007256"/>
            <a:ext cx="3086148" cy="1581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60" y="1678991"/>
            <a:ext cx="2963459" cy="1518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24" y="1622795"/>
            <a:ext cx="2812001" cy="1440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23" y="3120274"/>
            <a:ext cx="2812002" cy="14408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601" y="2334249"/>
            <a:ext cx="2857061" cy="14639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89192" y="4774419"/>
            <a:ext cx="1913561" cy="58190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  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5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03" y="1865741"/>
            <a:ext cx="2549188" cy="10145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602" y="2989841"/>
            <a:ext cx="2549189" cy="9699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602" y="4045628"/>
            <a:ext cx="2557855" cy="116367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6286496" y="888144"/>
            <a:ext cx="983365" cy="594292"/>
            <a:chOff x="5611087" y="945404"/>
            <a:chExt cx="1094509" cy="977063"/>
          </a:xfrm>
        </p:grpSpPr>
        <p:sp>
          <p:nvSpPr>
            <p:cNvPr id="9" name="Rectangle 8"/>
            <p:cNvSpPr/>
            <p:nvPr/>
          </p:nvSpPr>
          <p:spPr>
            <a:xfrm>
              <a:off x="5611087" y="945404"/>
              <a:ext cx="1094509" cy="977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853543" y="1101425"/>
              <a:ext cx="574965" cy="5632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05756" y="1865741"/>
            <a:ext cx="865908" cy="772992"/>
            <a:chOff x="5611091" y="945404"/>
            <a:chExt cx="1094510" cy="977063"/>
          </a:xfrm>
        </p:grpSpPr>
        <p:sp>
          <p:nvSpPr>
            <p:cNvPr id="13" name="Rectangle 12"/>
            <p:cNvSpPr/>
            <p:nvPr/>
          </p:nvSpPr>
          <p:spPr>
            <a:xfrm>
              <a:off x="5611091" y="945404"/>
              <a:ext cx="1094510" cy="977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5853544" y="1101426"/>
              <a:ext cx="574965" cy="5632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56849" y="2989841"/>
            <a:ext cx="865908" cy="772992"/>
            <a:chOff x="5611091" y="945404"/>
            <a:chExt cx="1094510" cy="977063"/>
          </a:xfrm>
        </p:grpSpPr>
        <p:sp>
          <p:nvSpPr>
            <p:cNvPr id="16" name="Rectangle 15"/>
            <p:cNvSpPr/>
            <p:nvPr/>
          </p:nvSpPr>
          <p:spPr>
            <a:xfrm>
              <a:off x="5611091" y="945404"/>
              <a:ext cx="1094510" cy="977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5853544" y="1101426"/>
              <a:ext cx="574965" cy="5632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20630" y="1865741"/>
            <a:ext cx="865908" cy="772992"/>
            <a:chOff x="5611091" y="945404"/>
            <a:chExt cx="1094510" cy="977063"/>
          </a:xfrm>
        </p:grpSpPr>
        <p:sp>
          <p:nvSpPr>
            <p:cNvPr id="19" name="Rectangle 18"/>
            <p:cNvSpPr/>
            <p:nvPr/>
          </p:nvSpPr>
          <p:spPr>
            <a:xfrm>
              <a:off x="5611091" y="945404"/>
              <a:ext cx="1094510" cy="977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853544" y="1101426"/>
              <a:ext cx="574965" cy="5632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88908" y="2989841"/>
            <a:ext cx="865908" cy="772992"/>
            <a:chOff x="5611091" y="945404"/>
            <a:chExt cx="1094510" cy="977063"/>
          </a:xfrm>
        </p:grpSpPr>
        <p:sp>
          <p:nvSpPr>
            <p:cNvPr id="22" name="Rectangle 21"/>
            <p:cNvSpPr/>
            <p:nvPr/>
          </p:nvSpPr>
          <p:spPr>
            <a:xfrm>
              <a:off x="5611091" y="945404"/>
              <a:ext cx="1094510" cy="977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853544" y="1101426"/>
              <a:ext cx="574965" cy="5632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67631" y="2989841"/>
            <a:ext cx="865908" cy="772992"/>
            <a:chOff x="5611091" y="945404"/>
            <a:chExt cx="1094510" cy="977063"/>
          </a:xfrm>
        </p:grpSpPr>
        <p:sp>
          <p:nvSpPr>
            <p:cNvPr id="25" name="Rectangle 24"/>
            <p:cNvSpPr/>
            <p:nvPr/>
          </p:nvSpPr>
          <p:spPr>
            <a:xfrm>
              <a:off x="5611091" y="945404"/>
              <a:ext cx="1094510" cy="977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5853544" y="1101426"/>
              <a:ext cx="574965" cy="5632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28846" y="4153623"/>
            <a:ext cx="865908" cy="772992"/>
            <a:chOff x="5611091" y="945404"/>
            <a:chExt cx="1094510" cy="977063"/>
          </a:xfrm>
        </p:grpSpPr>
        <p:sp>
          <p:nvSpPr>
            <p:cNvPr id="28" name="Rectangle 27"/>
            <p:cNvSpPr/>
            <p:nvPr/>
          </p:nvSpPr>
          <p:spPr>
            <a:xfrm>
              <a:off x="5611091" y="945404"/>
              <a:ext cx="1094510" cy="977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5853544" y="1101426"/>
              <a:ext cx="574965" cy="5632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60905" y="4153623"/>
            <a:ext cx="865908" cy="772992"/>
            <a:chOff x="5611091" y="945404"/>
            <a:chExt cx="1094510" cy="977063"/>
          </a:xfrm>
        </p:grpSpPr>
        <p:sp>
          <p:nvSpPr>
            <p:cNvPr id="31" name="Rectangle 30"/>
            <p:cNvSpPr/>
            <p:nvPr/>
          </p:nvSpPr>
          <p:spPr>
            <a:xfrm>
              <a:off x="5611091" y="945404"/>
              <a:ext cx="1094510" cy="977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5853544" y="1101426"/>
              <a:ext cx="574965" cy="5632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39628" y="4153623"/>
            <a:ext cx="865908" cy="772992"/>
            <a:chOff x="5611091" y="945404"/>
            <a:chExt cx="1094510" cy="977063"/>
          </a:xfrm>
        </p:grpSpPr>
        <p:sp>
          <p:nvSpPr>
            <p:cNvPr id="34" name="Rectangle 33"/>
            <p:cNvSpPr/>
            <p:nvPr/>
          </p:nvSpPr>
          <p:spPr>
            <a:xfrm>
              <a:off x="5611091" y="945404"/>
              <a:ext cx="1094510" cy="977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5853544" y="1101426"/>
              <a:ext cx="574965" cy="5632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485541" y="4153623"/>
            <a:ext cx="865908" cy="772992"/>
            <a:chOff x="5611091" y="945404"/>
            <a:chExt cx="1094510" cy="977063"/>
          </a:xfrm>
        </p:grpSpPr>
        <p:sp>
          <p:nvSpPr>
            <p:cNvPr id="37" name="Rectangle 36"/>
            <p:cNvSpPr/>
            <p:nvPr/>
          </p:nvSpPr>
          <p:spPr>
            <a:xfrm>
              <a:off x="5611091" y="945404"/>
              <a:ext cx="1094510" cy="977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5853544" y="1101426"/>
              <a:ext cx="574965" cy="5632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684984" y="5333994"/>
            <a:ext cx="865908" cy="772992"/>
            <a:chOff x="5611091" y="945404"/>
            <a:chExt cx="1094510" cy="977063"/>
          </a:xfrm>
        </p:grpSpPr>
        <p:sp>
          <p:nvSpPr>
            <p:cNvPr id="40" name="Rectangle 39"/>
            <p:cNvSpPr/>
            <p:nvPr/>
          </p:nvSpPr>
          <p:spPr>
            <a:xfrm>
              <a:off x="5611091" y="945404"/>
              <a:ext cx="1094510" cy="977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5853544" y="1101426"/>
              <a:ext cx="574965" cy="5632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517043" y="5333994"/>
            <a:ext cx="865908" cy="772992"/>
            <a:chOff x="5611091" y="945404"/>
            <a:chExt cx="1094510" cy="977063"/>
          </a:xfrm>
        </p:grpSpPr>
        <p:sp>
          <p:nvSpPr>
            <p:cNvPr id="43" name="Rectangle 42"/>
            <p:cNvSpPr/>
            <p:nvPr/>
          </p:nvSpPr>
          <p:spPr>
            <a:xfrm>
              <a:off x="5611091" y="945404"/>
              <a:ext cx="1094510" cy="977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5853544" y="1101426"/>
              <a:ext cx="574965" cy="5632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95766" y="5333994"/>
            <a:ext cx="865908" cy="772992"/>
            <a:chOff x="5611091" y="945404"/>
            <a:chExt cx="1094510" cy="977063"/>
          </a:xfrm>
        </p:grpSpPr>
        <p:sp>
          <p:nvSpPr>
            <p:cNvPr id="46" name="Rectangle 45"/>
            <p:cNvSpPr/>
            <p:nvPr/>
          </p:nvSpPr>
          <p:spPr>
            <a:xfrm>
              <a:off x="5611091" y="945404"/>
              <a:ext cx="1094510" cy="977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5853544" y="1101426"/>
              <a:ext cx="574965" cy="5632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441679" y="5333994"/>
            <a:ext cx="865908" cy="772992"/>
            <a:chOff x="5611091" y="945404"/>
            <a:chExt cx="1094510" cy="977063"/>
          </a:xfrm>
        </p:grpSpPr>
        <p:sp>
          <p:nvSpPr>
            <p:cNvPr id="49" name="Rectangle 48"/>
            <p:cNvSpPr/>
            <p:nvPr/>
          </p:nvSpPr>
          <p:spPr>
            <a:xfrm>
              <a:off x="5611091" y="945404"/>
              <a:ext cx="1094510" cy="977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5853544" y="1101426"/>
              <a:ext cx="574965" cy="5632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365304" y="5333994"/>
            <a:ext cx="865908" cy="772992"/>
            <a:chOff x="5611091" y="945404"/>
            <a:chExt cx="1094510" cy="977063"/>
          </a:xfrm>
        </p:grpSpPr>
        <p:sp>
          <p:nvSpPr>
            <p:cNvPr id="52" name="Rectangle 51"/>
            <p:cNvSpPr/>
            <p:nvPr/>
          </p:nvSpPr>
          <p:spPr>
            <a:xfrm>
              <a:off x="5611091" y="945404"/>
              <a:ext cx="1094510" cy="977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5853544" y="1101426"/>
              <a:ext cx="574965" cy="5632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Rounded Rectangle 58"/>
          <p:cNvSpPr/>
          <p:nvPr/>
        </p:nvSpPr>
        <p:spPr>
          <a:xfrm>
            <a:off x="10355902" y="788833"/>
            <a:ext cx="1198788" cy="9056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GB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0369757" y="1840959"/>
            <a:ext cx="1198788" cy="9056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GB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0355902" y="2882674"/>
            <a:ext cx="1198788" cy="9056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GB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0383612" y="3899200"/>
            <a:ext cx="1198788" cy="11382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GB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000" dirty="0"/>
          </a:p>
        </p:txBody>
      </p:sp>
      <p:sp>
        <p:nvSpPr>
          <p:cNvPr id="63" name="Rounded Rectangle 62"/>
          <p:cNvSpPr/>
          <p:nvPr/>
        </p:nvSpPr>
        <p:spPr>
          <a:xfrm>
            <a:off x="10383612" y="5161848"/>
            <a:ext cx="1198788" cy="9056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GB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23456" y="788833"/>
            <a:ext cx="1975488" cy="5278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লাল ফোঁটা গণনা করি ও সংখ্যাটি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বলি।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01" y="752899"/>
            <a:ext cx="2549189" cy="1023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601" y="5245975"/>
            <a:ext cx="2549189" cy="1128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8718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4691" y="595745"/>
            <a:ext cx="2743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GB" sz="3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72" y="3679426"/>
            <a:ext cx="6054437" cy="41509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04657" y="581890"/>
            <a:ext cx="5979715" cy="866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হাঁস আছে?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8" y="1594138"/>
            <a:ext cx="5088014" cy="34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7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29 -0.36689 L -0.06329 -0.36689 C -0.0642 -0.36597 -0.07422 -0.35787 -0.07501 -0.35023 C -0.07514 -0.34814 -0.07448 -0.34583 -0.07383 -0.34421 C -0.07292 -0.34212 -0.07149 -0.34143 -0.07032 -0.34004 C -0.06954 -0.33773 -0.06889 -0.33541 -0.06797 -0.33356 C -0.06693 -0.33194 -0.06524 -0.33148 -0.06446 -0.32939 C -0.06368 -0.32777 -0.06394 -0.325 -0.06329 -0.32337 C -0.06225 -0.32083 -0.06081 -0.31921 -0.05977 -0.31689 C -0.05847 -0.31435 -0.0573 -0.31157 -0.05626 -0.30856 C -0.05456 -0.30462 -0.05313 -0.30023 -0.05157 -0.29606 C -0.05079 -0.29421 -0.05053 -0.29074 -0.04922 -0.29004 C -0.04805 -0.28912 -0.04675 -0.28888 -0.04571 -0.28773 C -0.04376 -0.28587 -0.0362 -0.27662 -0.03399 -0.27337 C -0.028 -0.26412 -0.03256 -0.27037 -0.02813 -0.26087 C -0.02696 -0.25856 -0.02566 -0.25671 -0.02462 -0.25439 C -0.0237 -0.25254 -0.02331 -0.24976 -0.02227 -0.24837 C -0.02084 -0.24629 -0.01915 -0.2456 -0.01758 -0.24421 C -0.01198 -0.22939 -0.01928 -0.24699 -0.01055 -0.23171 C -0.00521 -0.22222 -0.01146 -0.22731 -0.00469 -0.22337 C 0.00442 -0.20717 0.00052 -0.21574 0.00703 -0.19837 L 0.00937 -0.19189 L 0.01171 -0.18587 C 0.01601 -0.16296 0.00924 -0.19745 0.01523 -0.17337 C 0.01627 -0.16921 0.01653 -0.16458 0.01757 -0.16087 C 0.01835 -0.1581 0.0194 -0.15532 0.01992 -0.15254 C 0.02122 -0.14629 0.02187 -0.13495 0.02239 -0.12939 C 0.02187 -0.12384 0.02174 -0.11296 0.01992 -0.10671 C 0.01783 -0.09884 0.01731 -0.10092 0.01406 -0.09421 C 0.01328 -0.09212 0.01236 -0.09004 0.01171 -0.08773 C 0.01119 -0.08587 0.01145 -0.0831 0.01054 -0.08171 C 0.00859 -0.078 0.00585 -0.07615 0.00351 -0.07337 C 0.00234 -0.07199 0.00143 -0.0699 -7.91667E-6 -0.06921 C -0.00118 -0.06828 -0.00235 -0.06805 -0.00352 -0.06689 C -0.00469 -0.06597 -0.0056 -0.06365 -0.00704 -0.06273 C -0.00925 -0.06157 -0.01172 -0.06134 -0.01407 -0.06087 C -0.02956 -0.05162 -0.01863 -0.05648 -0.04805 -0.05856 L -0.05508 -0.06273 C -0.05626 -0.06365 -0.05756 -0.06365 -0.0586 -0.06504 C -0.06303 -0.07037 -0.06068 -0.06828 -0.06563 -0.07106 C -0.06837 -0.08611 -0.06446 -0.06805 -0.07032 -0.08356 C -0.07097 -0.08541 -0.07097 -0.08796 -0.07149 -0.09004 C -0.07214 -0.09282 -0.07305 -0.0956 -0.07383 -0.09837 C -0.07422 -0.10254 -0.07448 -0.10671 -0.07501 -0.11087 C -0.07527 -0.11296 -0.0767 -0.11504 -0.07618 -0.11689 C -0.07553 -0.11898 -0.07383 -0.11828 -0.07266 -0.11921 C -0.06915 -0.11828 -0.0655 -0.11851 -0.06212 -0.11689 C -0.06068 -0.11643 -0.05964 -0.11435 -0.0586 -0.11273 C -0.05691 -0.11087 -0.05547 -0.10856 -0.05391 -0.10671 C -0.04962 -0.09513 -0.05391 -0.10486 -0.04805 -0.09606 C -0.04675 -0.09421 -0.04584 -0.09166 -0.04454 -0.09004 C -0.04219 -0.0868 -0.03985 -0.08449 -0.03751 -0.08171 L -0.03399 -0.07754 C -0.03282 -0.07615 -0.03178 -0.07384 -0.03047 -0.07337 L -0.02579 -0.07106 C -0.01563 -0.05925 -0.02748 -0.07523 -0.0211 -0.06087 C -0.02019 -0.05879 -0.0185 -0.05833 -0.01758 -0.05671 C -0.01615 -0.05416 -0.01511 -0.05115 -0.01407 -0.04837 C -0.01316 -0.04629 -0.01277 -0.04351 -0.01172 -0.04189 C -0.01068 -0.04074 -0.00938 -0.0405 -0.00821 -0.04004 C -0.00743 -0.03587 -0.00717 -0.03101 -0.00587 -0.02754 C -0.00274 -0.01944 -0.00391 -0.02361 -0.00235 -0.01504 C -0.00105 -0.00138 -0.00274 -0.00532 -7.91667E-6 -0.00023 L -7.91667E-6 -0.00023 " pathEditMode="relative" ptsTypes="AAAAAAAAAAAAAAAAAAAAAAAAAAAAAAAAAAAAAAAAAAAAAAAAAAAAAAAAAAAAAAAA">
                                      <p:cBhvr>
                                        <p:cTn id="2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4691" y="595745"/>
            <a:ext cx="2743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4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91" y="4179489"/>
            <a:ext cx="6054437" cy="41509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04657" y="581890"/>
            <a:ext cx="5979715" cy="866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গরু আছে?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23" y="1861339"/>
            <a:ext cx="3134591" cy="3040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14" y="1861338"/>
            <a:ext cx="3134591" cy="304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2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61 -0.41667 L -0.07161 -0.41644 C -0.07265 -0.41111 -0.07448 -0.40602 -0.075 -0.4 C -0.07539 -0.39723 -0.07435 -0.39445 -0.07395 -0.39167 C -0.07291 -0.38611 -0.07265 -0.38403 -0.07031 -0.37917 C -0.06927 -0.37709 -0.06797 -0.37523 -0.06692 -0.37315 C -0.06198 -0.3625 -0.06744 -0.37014 -0.06093 -0.3625 C -0.06015 -0.36065 -0.05976 -0.35787 -0.05859 -0.35648 C -0.05768 -0.3551 -0.05625 -0.3551 -0.0552 -0.35417 C -0.05429 -0.35371 -0.05364 -0.35278 -0.05286 -0.35232 L 0.00573 -0.26065 L -0.03515 -0.175 L -0.10195 -0.2 L -0.04922 -0.15232 L 0.02344 -0.05834 " pathEditMode="relative" rAng="0" ptsTypes="AAAAAAAAAAAAAAA">
                                      <p:cBhvr>
                                        <p:cTn id="2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44690" y="-132918"/>
            <a:ext cx="2743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GB" sz="3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09" y="2560127"/>
            <a:ext cx="6054437" cy="41509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93821" y="512617"/>
            <a:ext cx="5979715" cy="866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মুরগি আছে?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1" y="1390304"/>
            <a:ext cx="2452254" cy="2452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1" y="1509248"/>
            <a:ext cx="2214365" cy="22143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66" y="1509248"/>
            <a:ext cx="2421080" cy="24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86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 -0.21829 L 0.0914 -0.21806 C 0.08203 -0.22199 0.07968 -0.21991 0.07395 -0.23056 C 0.07265 -0.23264 0.07213 -0.23519 0.07109 -0.23774 C 0.07174 -0.24862 0.07148 -0.25926 0.07252 -0.26968 C 0.07278 -0.27246 0.07408 -0.27477 0.07526 -0.27662 C 0.0776 -0.28218 0.08059 -0.28658 0.08333 -0.29144 C 0.08476 -0.29375 0.08541 -0.29769 0.08737 -0.29885 L 0.0914 -0.30116 C 0.11197 -0.29931 0.11224 -0.30949 0.12096 -0.29144 C 0.12226 -0.28843 0.12356 -0.28496 0.125 -0.28172 C 0.12682 -0.27662 0.12786 -0.27107 0.13033 -0.26713 C 0.13164 -0.26459 0.1332 -0.2625 0.13437 -0.25973 C 0.13632 -0.2551 0.13802 -0.25 0.13984 -0.24514 L 0.14244 -0.23774 C 0.14596 -0.21204 0.14101 -0.24237 0.14648 -0.22084 C 0.14752 -0.21621 0.1483 -0.21112 0.14921 -0.20602 C 0.14961 -0.20371 0.15 -0.20116 0.15052 -0.19885 C 0.15351 -0.17686 0.15195 -0.18588 0.15468 -0.17199 C 0.15403 -0.14862 0.1539 -0.125 0.15325 -0.10116 C 0.15312 -0.09815 0.1526 -0.09468 0.15182 -0.09167 C 0.15039 -0.08658 0.1483 -0.08195 0.14648 -0.07709 C 0.14557 -0.07454 0.14479 -0.07176 0.14388 -0.06968 C 0.14244 -0.06713 0.14088 -0.06505 0.13984 -0.06227 C 0.13867 -0.06042 0.13828 -0.05718 0.13697 -0.0551 C 0.1345 -0.05116 0.13125 -0.04954 0.12903 -0.04537 C 0.12122 -0.03149 0.12877 -0.04283 0.12096 -0.03565 C 0.1194 -0.03449 0.11822 -0.03218 0.11692 -0.03079 C 0.11419 -0.02871 0.11158 -0.02755 0.10885 -0.0257 C 0.10755 -0.025 0.10612 -0.02431 0.10481 -0.02338 C 0.10117 -0.02176 0.09739 -0.02061 0.09414 -0.01852 L 0.08593 -0.01343 C 0.08216 -0.01505 0.07487 -0.0169 0.07109 -0.01852 C 0.06979 -0.01945 0.06849 -0.02037 0.06718 -0.02084 C 0.06536 -0.02223 0.06341 -0.02269 0.06184 -0.02338 C 0.06028 -0.02431 0.05911 -0.02524 0.05768 -0.0257 C 0.05312 -0.02824 0.04856 -0.0294 0.04427 -0.03311 C 0.04075 -0.03635 0.03684 -0.03912 0.03359 -0.04283 C 0.02838 -0.04931 0.03099 -0.04676 0.02552 -0.05024 C 0.01836 -0.06968 0.02786 -0.04607 0.01888 -0.06227 C 0.01419 -0.07061 0.01744 -0.06806 0.01484 -0.07709 C 0.01315 -0.08218 0.00937 -0.09167 0.00937 -0.09144 C 0.00507 -0.11528 0.01184 -0.07871 0.00533 -0.10857 C 0.00416 -0.11343 0.00325 -0.11852 0.0026 -0.12338 C 0.00221 -0.12639 0.00195 -0.1301 0.00143 -0.13311 C 0.00052 -0.13588 -0.00039 -0.13797 -0.00144 -0.14051 C -0.00183 -0.14283 -0.00235 -0.14537 -0.00274 -0.14792 C -0.00378 -0.15417 -0.0043 -0.16112 -0.00547 -0.16713 L -0.00678 -0.17454 C -0.01055 -0.21505 -0.00612 -0.17246 -0.00938 -0.1963 C -0.01094 -0.20672 -0.01146 -0.21806 -0.01224 -0.22824 C -0.01276 -0.23704 -0.01276 -0.2463 -0.01342 -0.25487 C -0.01407 -0.25996 -0.01615 -0.26968 -0.01615 -0.26945 C -0.02305 -0.26551 -0.01797 -0.26991 -0.02422 -0.25973 C -0.02709 -0.2551 -0.03047 -0.25139 -0.0336 -0.24746 C -0.03451 -0.24514 -0.03542 -0.2426 -0.03633 -0.24028 C -0.03855 -0.23588 -0.04141 -0.23079 -0.04441 -0.22824 C -0.05118 -0.22199 -0.04818 -0.23125 -0.05651 -0.21598 C -0.05782 -0.21343 -0.05899 -0.21088 -0.06055 -0.20857 C -0.06316 -0.2051 -0.06849 -0.19885 -0.06849 -0.19862 C -0.0698 -0.19283 -0.07006 -0.18889 -0.07253 -0.18426 C -0.07383 -0.18241 -0.07526 -0.18079 -0.0767 -0.1794 C -0.07748 -0.17686 -0.07878 -0.17477 -0.0793 -0.17199 C -0.08008 -0.16991 -0.0806 -0.16737 -0.08073 -0.16482 C -0.08243 -0.1463 -0.08191 -0.14375 -0.08191 -0.12824 L -0.08191 -0.12801 " pathEditMode="relative" rAng="0" ptsTypes="AAAAAAAAAAAAAAAAAAAAAAAAAAAAAAAAAAAAAAAAAAAAAAAAAAAAAAAAAAAAAAAAAA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60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4690" y="-132918"/>
            <a:ext cx="2743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4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90" y="3045902"/>
            <a:ext cx="6054437" cy="41509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76949" y="484908"/>
            <a:ext cx="5979715" cy="866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হাতি আছে?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3" y="1631366"/>
            <a:ext cx="2615045" cy="2615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08" y="1437404"/>
            <a:ext cx="2615045" cy="2615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27" y="3426375"/>
            <a:ext cx="2615045" cy="2615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4" y="3661446"/>
            <a:ext cx="2615045" cy="26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37 -0.35926 C 0.03881 -0.3419 0.04232 -0.29468 0.04271 -0.28218 C 0.0431 -0.26968 0.02943 -0.29653 0.04271 -0.28426 C 0.05599 -0.27222 0.10756 -0.23333 0.1224 -0.20949 C 0.13724 -0.18542 0.13776 -0.16296 0.13177 -0.14074 C 0.12565 -0.11852 0.10261 -0.07824 0.08607 -0.07616 C 0.0694 -0.07407 0.03972 -0.10695 0.03217 -0.12824 C 0.02448 -0.14931 0.03347 -0.18403 0.04037 -0.20324 C 0.04714 -0.22222 0.05964 -0.22083 0.07318 -0.24259 C 0.08659 -0.26458 0.11628 -0.30972 0.12123 -0.33426 C 0.12605 -0.35903 0.11394 -0.38195 0.10248 -0.39051 C 0.09089 -0.39931 0.06263 -0.39097 0.05209 -0.38634 C 0.04154 -0.38195 0.04193 -0.37662 0.04037 -0.35926 Z " pathEditMode="relative" rAng="0" ptsTypes="AAAAAAAAAAAAA">
                                      <p:cBhvr>
                                        <p:cTn id="2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4691" y="595745"/>
            <a:ext cx="2743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4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91" y="4179489"/>
            <a:ext cx="6054437" cy="4150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4" y="1392237"/>
            <a:ext cx="2784763" cy="293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26" y="1378381"/>
            <a:ext cx="2784763" cy="2938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35" y="1344339"/>
            <a:ext cx="2784763" cy="2938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1" y="3492994"/>
            <a:ext cx="2784763" cy="2938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47" y="3458952"/>
            <a:ext cx="2784763" cy="29386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531178" y="553598"/>
            <a:ext cx="5979715" cy="866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</a:t>
            </a:r>
            <a:r>
              <a:rPr lang="en-US" sz="5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আছে?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72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4 -0.39977 L -0.01523 -0.35162 L 0.00717 -0.34329 L -0.03737 -0.21227 L -0.01862 -0.13496 L -0.0082 -0.14144 L -0.05039 -0.10162 L -0.09257 -0.1456 L -0.11237 -0.22477 L -0.08789 -0.33496 L -0.06211 -0.39746 L -0.03398 -0.40579 L -0.03164 -0.39977 Z " pathEditMode="relative" rAng="0" ptsTypes="AAAAAAAAAAA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10145" y="0"/>
            <a:ext cx="9476510" cy="6952682"/>
            <a:chOff x="1510145" y="0"/>
            <a:chExt cx="9476510" cy="69526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145" y="0"/>
              <a:ext cx="9476510" cy="695268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987636" y="2299855"/>
              <a:ext cx="27986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</a:t>
              </a:r>
            </a:p>
            <a:p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শুভেচ্ছা </a:t>
              </a:r>
              <a:endParaRPr lang="en-GB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750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3190" y="568216"/>
            <a:ext cx="4142509" cy="5275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01" y="1261028"/>
            <a:ext cx="3172692" cy="2710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/>
          <a:stretch/>
        </p:blipFill>
        <p:spPr>
          <a:xfrm>
            <a:off x="1304485" y="1261028"/>
            <a:ext cx="2909454" cy="2710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665018" y="4576040"/>
            <a:ext cx="11194473" cy="15066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১-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পেনসিল আছে গণনা করে খাতায় সমান সংখ্যক ফো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২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বালতি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গণনা করে খাতায় সমান সংখ্যক ফো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৩ 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চিরুনী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গণনা করে খাতায় সমান সংখ্যক ফো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311180" y="4596842"/>
            <a:ext cx="138545" cy="209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0120616" y="5260106"/>
            <a:ext cx="138545" cy="209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189888" y="5950257"/>
            <a:ext cx="138545" cy="209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7672493" y="1224006"/>
            <a:ext cx="4034893" cy="2692762"/>
            <a:chOff x="7515170" y="1278565"/>
            <a:chExt cx="4034893" cy="26927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06863">
              <a:off x="7515170" y="1711218"/>
              <a:ext cx="2457708" cy="15867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06863">
              <a:off x="8041384" y="1845644"/>
              <a:ext cx="2457708" cy="15867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06863">
              <a:off x="9092355" y="2036728"/>
              <a:ext cx="2457708" cy="158674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83409" y="1278565"/>
              <a:ext cx="2881697" cy="26927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06863">
              <a:off x="8555683" y="1951538"/>
              <a:ext cx="2457708" cy="1586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4607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3164" y="561108"/>
            <a:ext cx="9144000" cy="8104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গনিত  বইয়ের ১০ পৃষ্ঠা দেখি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250" y="1565558"/>
            <a:ext cx="3851564" cy="45961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74" y="1565558"/>
            <a:ext cx="4087091" cy="45961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847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3190" y="568216"/>
            <a:ext cx="4142509" cy="5275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56060" y="1404516"/>
            <a:ext cx="4662541" cy="545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 টেনে মিল করি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36142" y="2375128"/>
            <a:ext cx="408079" cy="453527"/>
          </a:xfrm>
          <a:prstGeom prst="ellipse">
            <a:avLst/>
          </a:prstGeom>
          <a:solidFill>
            <a:srgbClr val="3E4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66107" y="2258288"/>
            <a:ext cx="2493819" cy="637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691562" y="3182655"/>
            <a:ext cx="408079" cy="453527"/>
          </a:xfrm>
          <a:prstGeom prst="ellipse">
            <a:avLst/>
          </a:prstGeom>
          <a:solidFill>
            <a:srgbClr val="3E4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466108" y="3073909"/>
            <a:ext cx="2493818" cy="637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467249" y="4663272"/>
            <a:ext cx="408079" cy="453527"/>
          </a:xfrm>
          <a:prstGeom prst="ellipse">
            <a:avLst/>
          </a:prstGeom>
          <a:solidFill>
            <a:srgbClr val="3E4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66108" y="4570258"/>
            <a:ext cx="2493818" cy="637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978905" y="5545882"/>
            <a:ext cx="408079" cy="453527"/>
          </a:xfrm>
          <a:prstGeom prst="ellipse">
            <a:avLst/>
          </a:prstGeom>
          <a:solidFill>
            <a:srgbClr val="3E4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466108" y="5453992"/>
            <a:ext cx="2493818" cy="637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161835" y="2375128"/>
            <a:ext cx="408079" cy="453527"/>
          </a:xfrm>
          <a:prstGeom prst="ellipse">
            <a:avLst/>
          </a:prstGeom>
          <a:solidFill>
            <a:srgbClr val="3E4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652021" y="2367638"/>
            <a:ext cx="408079" cy="453527"/>
          </a:xfrm>
          <a:prstGeom prst="ellipse">
            <a:avLst/>
          </a:prstGeom>
          <a:solidFill>
            <a:srgbClr val="3E4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22068" y="2367638"/>
            <a:ext cx="408079" cy="453527"/>
          </a:xfrm>
          <a:prstGeom prst="ellipse">
            <a:avLst/>
          </a:prstGeom>
          <a:solidFill>
            <a:srgbClr val="3E4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380514" y="3165799"/>
            <a:ext cx="408079" cy="453527"/>
          </a:xfrm>
          <a:prstGeom prst="ellipse">
            <a:avLst/>
          </a:prstGeom>
          <a:solidFill>
            <a:srgbClr val="3E4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049310" y="3140850"/>
            <a:ext cx="408079" cy="453527"/>
          </a:xfrm>
          <a:prstGeom prst="ellipse">
            <a:avLst/>
          </a:prstGeom>
          <a:solidFill>
            <a:srgbClr val="3E4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396280" y="3931095"/>
            <a:ext cx="408079" cy="453527"/>
          </a:xfrm>
          <a:prstGeom prst="ellipse">
            <a:avLst/>
          </a:prstGeom>
          <a:solidFill>
            <a:srgbClr val="3E4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466108" y="3857662"/>
            <a:ext cx="2493818" cy="637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944602" y="4639672"/>
            <a:ext cx="408079" cy="453527"/>
          </a:xfrm>
          <a:prstGeom prst="ellipse">
            <a:avLst/>
          </a:prstGeom>
          <a:solidFill>
            <a:srgbClr val="3E4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452264" y="4639672"/>
            <a:ext cx="408079" cy="453527"/>
          </a:xfrm>
          <a:prstGeom prst="ellipse">
            <a:avLst/>
          </a:prstGeom>
          <a:solidFill>
            <a:srgbClr val="3E4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978905" y="4664344"/>
            <a:ext cx="408079" cy="453527"/>
          </a:xfrm>
          <a:prstGeom prst="ellipse">
            <a:avLst/>
          </a:prstGeom>
          <a:solidFill>
            <a:srgbClr val="3E4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2518467" y="4678199"/>
            <a:ext cx="408079" cy="453527"/>
          </a:xfrm>
          <a:prstGeom prst="ellipse">
            <a:avLst/>
          </a:prstGeom>
          <a:solidFill>
            <a:srgbClr val="3E4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652021" y="5545882"/>
            <a:ext cx="408079" cy="453527"/>
          </a:xfrm>
          <a:prstGeom prst="ellipse">
            <a:avLst/>
          </a:prstGeom>
          <a:solidFill>
            <a:srgbClr val="3E4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8212008" y="3055848"/>
            <a:ext cx="1094508" cy="6235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GB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212008" y="2258288"/>
            <a:ext cx="1094508" cy="6235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GB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212008" y="3871442"/>
            <a:ext cx="1094508" cy="6235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GB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12008" y="4610361"/>
            <a:ext cx="1094508" cy="783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GB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8212008" y="5467772"/>
            <a:ext cx="1094508" cy="6235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GB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059509" y="2626256"/>
            <a:ext cx="3152499" cy="20519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9" idx="1"/>
          </p:cNvCxnSpPr>
          <p:nvPr/>
        </p:nvCxnSpPr>
        <p:spPr>
          <a:xfrm>
            <a:off x="5009717" y="3302972"/>
            <a:ext cx="3202291" cy="8802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37" idx="1"/>
          </p:cNvCxnSpPr>
          <p:nvPr/>
        </p:nvCxnSpPr>
        <p:spPr>
          <a:xfrm flipV="1">
            <a:off x="4954309" y="3367613"/>
            <a:ext cx="3257699" cy="6826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1" idx="1"/>
          </p:cNvCxnSpPr>
          <p:nvPr/>
        </p:nvCxnSpPr>
        <p:spPr>
          <a:xfrm>
            <a:off x="4975715" y="4968123"/>
            <a:ext cx="3236293" cy="8114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8" idx="1"/>
          </p:cNvCxnSpPr>
          <p:nvPr/>
        </p:nvCxnSpPr>
        <p:spPr>
          <a:xfrm flipV="1">
            <a:off x="4954309" y="2570053"/>
            <a:ext cx="3257699" cy="30937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17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6317" y="595925"/>
            <a:ext cx="4142509" cy="5275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11383" y="1233053"/>
            <a:ext cx="8922326" cy="866796"/>
          </a:xfrm>
          <a:prstGeom prst="round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গণনা করে খাতায় সঠিক সংখ্যা লিখি </a:t>
            </a:r>
            <a:endParaRPr lang="en-US" sz="4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0469" y="2209425"/>
            <a:ext cx="2474300" cy="2744183"/>
            <a:chOff x="392767" y="2288488"/>
            <a:chExt cx="2504469" cy="24147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67" y="3411497"/>
              <a:ext cx="1613062" cy="12917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449" y="2288488"/>
              <a:ext cx="1514331" cy="12126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905" y="3411497"/>
              <a:ext cx="1514331" cy="12126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87" y="2288488"/>
              <a:ext cx="1514331" cy="121264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51164" y="2288488"/>
              <a:ext cx="2216616" cy="23356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90506" y="4995449"/>
            <a:ext cx="2202875" cy="11282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3136126" y="2209425"/>
            <a:ext cx="2027733" cy="2654334"/>
            <a:chOff x="3760420" y="2306751"/>
            <a:chExt cx="2806635" cy="24315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7097" y="2306751"/>
              <a:ext cx="1659958" cy="18476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420" y="2314169"/>
              <a:ext cx="1659958" cy="184769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760420" y="2306751"/>
              <a:ext cx="2806635" cy="24315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146181" y="4973335"/>
            <a:ext cx="2017679" cy="1150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5434317" y="2189034"/>
            <a:ext cx="2017679" cy="2674725"/>
            <a:chOff x="5655997" y="2189034"/>
            <a:chExt cx="2092036" cy="26747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585" y="2263514"/>
              <a:ext cx="884956" cy="95337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3482" y="2259689"/>
              <a:ext cx="884956" cy="9533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894" y="3910389"/>
              <a:ext cx="884956" cy="95337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126" y="3126830"/>
              <a:ext cx="884956" cy="95337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5968" y="3149207"/>
              <a:ext cx="884956" cy="9533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655997" y="2189034"/>
              <a:ext cx="2092036" cy="2646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448174" y="5001010"/>
            <a:ext cx="2017679" cy="1122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887" y="2209426"/>
            <a:ext cx="1915895" cy="2625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7629887" y="4953607"/>
            <a:ext cx="1915895" cy="1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9723673" y="2189034"/>
            <a:ext cx="1948696" cy="2674725"/>
            <a:chOff x="9723673" y="2189034"/>
            <a:chExt cx="1948696" cy="267472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673" y="2189034"/>
              <a:ext cx="1948696" cy="109127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673" y="3587080"/>
              <a:ext cx="1948696" cy="109127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673" y="2871444"/>
              <a:ext cx="1948696" cy="1091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9723673" y="2189034"/>
              <a:ext cx="1948696" cy="2674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9740073" y="4953608"/>
            <a:ext cx="1915895" cy="1170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501915" y="4391441"/>
            <a:ext cx="22167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GB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2988" y="4430660"/>
            <a:ext cx="22167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GB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61810" y="4440526"/>
            <a:ext cx="22167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GB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32740" y="4403408"/>
            <a:ext cx="22167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GB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51664" y="4463418"/>
            <a:ext cx="22167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GB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95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2799" y="436602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5590" y="2069119"/>
            <a:ext cx="8399326" cy="10156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খালি ঘরের সংখ্যাটি বলি</a:t>
            </a:r>
            <a:r>
              <a:rPr lang="en-GB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লিখি ।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46909" y="3920836"/>
            <a:ext cx="1787237" cy="1593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380509" y="3920836"/>
            <a:ext cx="1787237" cy="1593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417127" y="3893126"/>
            <a:ext cx="1787237" cy="1593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356780" y="3893125"/>
            <a:ext cx="1787237" cy="1593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9296433" y="3893125"/>
            <a:ext cx="1787237" cy="1593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648691" y="3394033"/>
            <a:ext cx="22167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GB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0439" y="3261106"/>
            <a:ext cx="22167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GB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0795" y="3366322"/>
            <a:ext cx="22167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GB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4699" y="3366322"/>
            <a:ext cx="22167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GB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56561" y="3362039"/>
            <a:ext cx="22167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GB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7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0"/>
            <a:ext cx="9476510" cy="6952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7636" y="2299855"/>
            <a:ext cx="27986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96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49" y="1306120"/>
            <a:ext cx="1699940" cy="149629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799" y="1177414"/>
            <a:ext cx="1491419" cy="5251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2816" y="1177414"/>
            <a:ext cx="1491419" cy="52511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32581" y="2802412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লক্ষ্মী নারায়ন পাশী</a:t>
            </a:r>
          </a:p>
          <a:p>
            <a:pPr algn="ctr"/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বাঘাছড়া সপ্রাবি</a:t>
            </a:r>
          </a:p>
          <a:p>
            <a:pPr algn="ctr"/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কমলগঞ্জ, মৌলভীবাজার।</a:t>
            </a:r>
            <a:endParaRPr lang="en-GB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" r="1710"/>
          <a:stretch/>
        </p:blipFill>
        <p:spPr>
          <a:xfrm>
            <a:off x="8186533" y="1320893"/>
            <a:ext cx="1580922" cy="16113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206836" y="2877838"/>
            <a:ext cx="5624946" cy="27392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</a:p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(১----৫)</a:t>
            </a:r>
          </a:p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4327" y="508969"/>
            <a:ext cx="1957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5339" y="707234"/>
            <a:ext cx="6087794" cy="11251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4327" y="2660060"/>
            <a:ext cx="8354291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.4.1 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থেকে ৯ পর্যন্ত সংখ্যা প্রতীক গুলো নাম অনুযায়ী সনাক্ত করতে পারবে।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5339" y="1307309"/>
            <a:ext cx="6087794" cy="11251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একটা ছড়ার ভিডিও দেখি</a:t>
            </a:r>
            <a:endParaRPr lang="en-US" sz="4500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967532"/>
              </p:ext>
            </p:extLst>
          </p:nvPr>
        </p:nvGraphicFramePr>
        <p:xfrm>
          <a:off x="3679031" y="3244456"/>
          <a:ext cx="48339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ackager Shell Object" showAsIcon="1" r:id="rId3" imgW="6445800" imgH="488520" progId="Package">
                  <p:embed/>
                </p:oleObj>
              </mc:Choice>
              <mc:Fallback>
                <p:oleObj name="Packager Shell Object" showAsIcon="1" r:id="rId3" imgW="64458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9031" y="3244456"/>
                        <a:ext cx="4833938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47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0095" y="2099397"/>
            <a:ext cx="8652595" cy="23002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bn-BD" sz="4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 ( ভিডিওটা) কী সর্ম্পকে ছিলো? </a:t>
            </a:r>
            <a:endParaRPr lang="en-US" sz="4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40095" y="3249540"/>
            <a:ext cx="8652595" cy="23002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bn-BD" sz="4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কী হতে পারে? </a:t>
            </a:r>
            <a:endParaRPr lang="en-US" sz="4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2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5339" y="807235"/>
            <a:ext cx="6087794" cy="11251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5339" y="2586456"/>
            <a:ext cx="6087794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সংখ্যাঃ ১—৫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94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9927" y="1614488"/>
            <a:ext cx="9919855" cy="23002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</a:t>
            </a:r>
            <a:r>
              <a:rPr lang="bn-BD" sz="4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 (কলম,কাঠি,পাতা,বই ইত্যাদি) </a:t>
            </a:r>
            <a:r>
              <a:rPr lang="bn-BD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প্রদর্শনের মাধ্যমে ১-৫ পর্যন্ত সংখ্যার ধারণা দিবো। </a:t>
            </a:r>
            <a:endParaRPr lang="en-US" sz="4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0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27" y="1693051"/>
            <a:ext cx="2803814" cy="279446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0678" y="5495451"/>
            <a:ext cx="5751115" cy="7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আছে?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03" y="557213"/>
            <a:ext cx="5979715" cy="9676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 ? 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9453" y="4655699"/>
            <a:ext cx="1913561" cy="58190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2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2954</TotalTime>
  <Words>280</Words>
  <Application>Microsoft Office PowerPoint</Application>
  <PresentationFormat>Widescreen</PresentationFormat>
  <Paragraphs>81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Laxmi narayan</dc:creator>
  <cp:lastModifiedBy>Laxmi narayan</cp:lastModifiedBy>
  <cp:revision>111</cp:revision>
  <dcterms:created xsi:type="dcterms:W3CDTF">2020-01-26T05:50:16Z</dcterms:created>
  <dcterms:modified xsi:type="dcterms:W3CDTF">2020-02-06T15:55:27Z</dcterms:modified>
</cp:coreProperties>
</file>