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70" r:id="rId11"/>
    <p:sldId id="271" r:id="rId12"/>
    <p:sldId id="272" r:id="rId13"/>
    <p:sldId id="273" r:id="rId14"/>
    <p:sldId id="274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B5580-29A7-41CF-AFC7-C5362E31D73C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28640-265F-4CF8-BF32-ED3AC08850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54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28640-265F-4CF8-BF32-ED3AC08850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bdulmalek1972p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>
            <a:normAutofit/>
          </a:bodyPr>
          <a:lstStyle/>
          <a:p>
            <a:r>
              <a:rPr lang="bn-BD" sz="6000" dirty="0" smtClean="0"/>
              <a:t>স্বাগতম</a:t>
            </a:r>
            <a:endParaRPr lang="en-US" sz="6000" dirty="0"/>
          </a:p>
        </p:txBody>
      </p:sp>
      <p:pic>
        <p:nvPicPr>
          <p:cNvPr id="5" name="Picture 4" descr="flowers-look-like-animals-people-monkeys-orchids-pareidolia-3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814945"/>
            <a:ext cx="6858000" cy="4022481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msbanking24062011031820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0"/>
            <a:ext cx="7315200" cy="642758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-bank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534400" cy="6324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tm-machine-70837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0" y="304800"/>
            <a:ext cx="4040632" cy="6324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nkingCC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28600"/>
            <a:ext cx="8382000" cy="6248400"/>
          </a:xfrm>
        </p:spPr>
      </p:pic>
      <p:sp>
        <p:nvSpPr>
          <p:cNvPr id="5" name="TextBox 4"/>
          <p:cNvSpPr txBox="1"/>
          <p:nvPr/>
        </p:nvSpPr>
        <p:spPr>
          <a:xfrm>
            <a:off x="3429000" y="57912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ডেবিট কার্ড ও ক্রেডিট কার্ড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bn-BD" dirty="0" smtClean="0"/>
              <a:t>       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এস এম এস ব্যাংকিং        </a:t>
            </a:r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ই- ব্যাংকিং         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</a:t>
            </a: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                                 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</a:t>
            </a: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ডেবিট কার্ড ও ক্রেডিট কার্ড         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ATM= Automated Teller Machine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</a:t>
            </a:r>
            <a:endParaRPr lang="en-US" dirty="0"/>
          </a:p>
        </p:txBody>
      </p:sp>
      <p:pic>
        <p:nvPicPr>
          <p:cNvPr id="6" name="Picture 5" descr="Mob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0"/>
            <a:ext cx="2239505" cy="1321308"/>
          </a:xfrm>
          <a:prstGeom prst="rect">
            <a:avLst/>
          </a:prstGeom>
        </p:spPr>
      </p:pic>
      <p:pic>
        <p:nvPicPr>
          <p:cNvPr id="8" name="Picture 7" descr="smsbanking24062011031820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533400"/>
            <a:ext cx="1295400" cy="1138217"/>
          </a:xfrm>
          <a:prstGeom prst="rect">
            <a:avLst/>
          </a:prstGeom>
        </p:spPr>
      </p:pic>
      <p:pic>
        <p:nvPicPr>
          <p:cNvPr id="9" name="Picture 8" descr="atm-machine-70837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48600" y="3048000"/>
            <a:ext cx="1066800" cy="1371600"/>
          </a:xfrm>
          <a:prstGeom prst="rect">
            <a:avLst/>
          </a:prstGeom>
        </p:spPr>
      </p:pic>
      <p:pic>
        <p:nvPicPr>
          <p:cNvPr id="10" name="Picture 9" descr="BankingCCd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6600" y="4800600"/>
            <a:ext cx="1676400" cy="1143000"/>
          </a:xfrm>
          <a:prstGeom prst="rect">
            <a:avLst/>
          </a:prstGeom>
        </p:spPr>
      </p:pic>
      <p:pic>
        <p:nvPicPr>
          <p:cNvPr id="11" name="Picture 10" descr="e-banking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1200" y="1981200"/>
            <a:ext cx="3069052" cy="162224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629400" y="1219200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মোবাইল ব্যাংকিং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4400" y="38862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 টি এম ব্যাংকিং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ব্যাংক আমানত কাকে বলে?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ব্যাংক আমানতের দুটি উদ্দেশ্য বল।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আধুনিক ব্যাংকিং এর দুটি সেবার নাম বল।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দলীয় কাজঃ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ব্যাংক আমানতের তিনটি গুরুত্ব বর্ণনা কর।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352800"/>
            <a:ext cx="3124200" cy="166687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বাড়ির কাজঃ</a:t>
            </a:r>
          </a:p>
          <a:p>
            <a:pPr>
              <a:buNone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আধুনিক ব্যাংকিং এর  তিনটি সেবার বর্ণনা লিখে আনবে।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 descr="51060-purple-feather-butterfly-603-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438400"/>
            <a:ext cx="3886200" cy="3701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\Desktop\Malek-Photo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3025" y="1808163"/>
            <a:ext cx="1676400" cy="1676400"/>
          </a:xfrm>
          <a:prstGeom prst="rect">
            <a:avLst/>
          </a:prstGeom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1828800" y="381000"/>
            <a:ext cx="51514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9pPr>
          </a:lstStyle>
          <a:p>
            <a:pPr algn="ctr" eaLnBrk="1" hangingPunct="1"/>
            <a:r>
              <a:rPr lang="en-US" sz="6600" dirty="0">
                <a:solidFill>
                  <a:srgbClr val="00B0F0"/>
                </a:solidFill>
              </a:rPr>
              <a:t>   </a:t>
            </a:r>
            <a:r>
              <a:rPr lang="en-US" sz="6600" dirty="0" err="1">
                <a:solidFill>
                  <a:schemeClr val="accent6">
                    <a:lumMod val="75000"/>
                  </a:schemeClr>
                </a:solidFill>
              </a:rPr>
              <a:t>পরিচিতি</a:t>
            </a:r>
            <a:endParaRPr lang="en-US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86400" y="4572000"/>
            <a:ext cx="33528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9pPr>
          </a:lstStyle>
          <a:p>
            <a:pPr eaLnBrk="1" hangingPunct="1"/>
            <a:r>
              <a:rPr lang="bn-BD" sz="3600" dirty="0">
                <a:solidFill>
                  <a:schemeClr val="tx2">
                    <a:lumMod val="50000"/>
                  </a:schemeClr>
                </a:solidFill>
              </a:rPr>
              <a:t>শ্রেণিঃ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নবম</a:t>
            </a:r>
            <a:r>
              <a:rPr lang="bn-IN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200" dirty="0" err="1" smtClean="0"/>
              <a:t>বিষয়ঃ</a:t>
            </a:r>
            <a:r>
              <a:rPr lang="en-US" sz="3200" dirty="0" smtClean="0"/>
              <a:t> </a:t>
            </a:r>
            <a:r>
              <a:rPr lang="en-US" sz="3200" dirty="0" err="1" smtClean="0"/>
              <a:t>ফিন্যান্স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ব্যাংকি</a:t>
            </a:r>
            <a:endParaRPr lang="en-US" sz="3200" dirty="0"/>
          </a:p>
          <a:p>
            <a:pPr eaLnBrk="1" hangingPunct="1"/>
            <a:endParaRPr lang="bn-BD" sz="36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73063" y="3697288"/>
            <a:ext cx="4732337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B050"/>
                </a:solidFill>
              </a:rPr>
              <a:t>মো: আব্দুল মালেক</a:t>
            </a:r>
          </a:p>
          <a:p>
            <a:pPr eaLnBrk="1" hangingPunct="1"/>
            <a:r>
              <a:rPr lang="en-US" sz="2800"/>
              <a:t>সহকারী শিক্ষক (কম্পিউটার)</a:t>
            </a:r>
          </a:p>
          <a:p>
            <a:pPr eaLnBrk="1" hangingPunct="1"/>
            <a:r>
              <a:rPr lang="en-US" sz="2800"/>
              <a:t>কাজী আব্দুল মাজেদ একাডেমী</a:t>
            </a:r>
          </a:p>
          <a:p>
            <a:pPr eaLnBrk="1" hangingPunct="1"/>
            <a:r>
              <a:rPr lang="en-US" sz="2800"/>
              <a:t>পাংশা, রাজবাড়ী।</a:t>
            </a:r>
          </a:p>
          <a:p>
            <a:pPr eaLnBrk="1" hangingPunct="1"/>
            <a:r>
              <a:rPr lang="en-US" sz="2800"/>
              <a:t>মোবাইল : ০১৭১৭-০০২১৫১</a:t>
            </a:r>
          </a:p>
          <a:p>
            <a:pPr eaLnBrk="1" hangingPunct="1"/>
            <a:r>
              <a:rPr lang="en-US" sz="2000"/>
              <a:t>ই-মেইল : </a:t>
            </a:r>
            <a:r>
              <a:rPr lang="en-US" sz="2000">
                <a:latin typeface="Times New Roman" pitchFamily="18" charset="0"/>
                <a:cs typeface="Times New Roman" pitchFamily="18" charset="0"/>
                <a:hlinkClick r:id="rId3"/>
              </a:rPr>
              <a:t>abdulmalek1972p@gmail.com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Website: www.teachersnews24.com</a:t>
            </a:r>
            <a:endParaRPr lang="bn-BD" sz="20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54_Bangladesh+Bank_1712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0600" y="457200"/>
            <a:ext cx="4059380" cy="5562600"/>
          </a:xfrm>
        </p:spPr>
      </p:pic>
      <p:pic>
        <p:nvPicPr>
          <p:cNvPr id="8" name="Picture 7" descr="13_Coin_190514_00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57200"/>
            <a:ext cx="3810000" cy="5562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1982" y="60960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ব্যাংকে টাকা জমা হচ্ছে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8364" y="60960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ব্যাংকে কাজের দৃশ্য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ব্যাংকের  আমানত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need-bank-account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05000"/>
            <a:ext cx="8763000" cy="4572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3810000"/>
          </a:xfrm>
        </p:spPr>
        <p:txBody>
          <a:bodyPr/>
          <a:lstStyle/>
          <a:p>
            <a:pPr>
              <a:buNone/>
            </a:pPr>
            <a:r>
              <a:rPr lang="en-US" sz="44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 </a:t>
            </a: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 শেষে  শিক্ষার্থীরা ---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ব্যাংক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আমানত কি তা বলতে পারবে।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ব্যাংক আমানতের উদ্দেশ্য ব্যাখ্যা করতে পারবে।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ব্যাংক আমানতের গুরুত্ব  বর্ননা করতে পারবে।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e-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ব্যাংকিং এর সেবাসমূহ  বিশ্লেষন করতে পারবে।</a:t>
            </a: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098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ব্যাংক আমানত কাকে বলে?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ব্যাংক আমানতের উদ্দেশ্য কী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3429000"/>
                <a:gridCol w="457200"/>
                <a:gridCol w="3657600"/>
              </a:tblGrid>
              <a:tr h="7553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গ্রাহকের জন্য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ব্যাংকের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জন্য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55374">
                <a:tc>
                  <a:txBody>
                    <a:bodyPr/>
                    <a:lstStyle/>
                    <a:p>
                      <a:r>
                        <a:rPr lang="bn-BD" dirty="0" smtClean="0"/>
                        <a:t>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অর্থের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নিরাপত্বা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আমানত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গ্রহন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55374">
                <a:tc>
                  <a:txBody>
                    <a:bodyPr/>
                    <a:lstStyle/>
                    <a:p>
                      <a:r>
                        <a:rPr lang="bn-BD" dirty="0" smtClean="0"/>
                        <a:t>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ব্যবসায়িক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লেনদেন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বিনিয়োগ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55374">
                <a:tc>
                  <a:txBody>
                    <a:bodyPr/>
                    <a:lstStyle/>
                    <a:p>
                      <a:r>
                        <a:rPr lang="bn-BD" dirty="0" smtClean="0"/>
                        <a:t>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ঋনের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সুবিধা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বৈদেশিক বিনিময়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837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304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ব্যাংক আমানতের উদ্দেশ্যের চার্ট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ঝুকিহীন বিনিয়োগঃ </a:t>
            </a: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মুলধন গঠনঃ </a:t>
            </a: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সঞ্চয় প্রবণতা বৃদ্ধিঃ </a:t>
            </a:r>
          </a:p>
          <a:p>
            <a:pPr>
              <a:buNone/>
            </a:pPr>
            <a:endParaRPr lang="bn-BD" dirty="0" smtClean="0"/>
          </a:p>
          <a:p>
            <a:endParaRPr lang="en-US" dirty="0"/>
          </a:p>
        </p:txBody>
      </p:sp>
      <p:pic>
        <p:nvPicPr>
          <p:cNvPr id="6" name="Picture 5" descr="flickr-4711481781-hd.jp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447800"/>
            <a:ext cx="1498600" cy="12192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93486" y="1074057"/>
          <a:ext cx="4760685" cy="5312229"/>
        </p:xfrm>
        <a:graphic>
          <a:graphicData uri="http://schemas.openxmlformats.org/drawingml/2006/table">
            <a:tbl>
              <a:tblPr/>
              <a:tblGrid>
                <a:gridCol w="4760685"/>
              </a:tblGrid>
              <a:tr h="5312229">
                <a:tc>
                  <a:txBody>
                    <a:bodyPr/>
                    <a:lstStyle/>
                    <a:p>
                      <a:r>
                        <a:rPr lang="bn-BD" dirty="0" smtClean="0"/>
                        <a:t>  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8971" y="2946400"/>
          <a:ext cx="8432800" cy="1553029"/>
        </p:xfrm>
        <a:graphic>
          <a:graphicData uri="http://schemas.openxmlformats.org/drawingml/2006/table">
            <a:tbl>
              <a:tblPr/>
              <a:tblGrid>
                <a:gridCol w="8432800"/>
              </a:tblGrid>
              <a:tr h="15530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181600" y="1066800"/>
          <a:ext cx="3730171" cy="5250543"/>
        </p:xfrm>
        <a:graphic>
          <a:graphicData uri="http://schemas.openxmlformats.org/drawingml/2006/table">
            <a:tbl>
              <a:tblPr/>
              <a:tblGrid>
                <a:gridCol w="3730171"/>
              </a:tblGrid>
              <a:tr h="52505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9" name="Picture 8" descr="need-bank-account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295400"/>
            <a:ext cx="1447800" cy="1524000"/>
          </a:xfrm>
          <a:prstGeom prst="rect">
            <a:avLst/>
          </a:prstGeom>
        </p:spPr>
      </p:pic>
      <p:pic>
        <p:nvPicPr>
          <p:cNvPr id="10" name="Picture 9" descr="image-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3124200"/>
            <a:ext cx="2057400" cy="1219200"/>
          </a:xfrm>
          <a:prstGeom prst="rect">
            <a:avLst/>
          </a:prstGeom>
        </p:spPr>
      </p:pic>
      <p:pic>
        <p:nvPicPr>
          <p:cNvPr id="11" name="Picture 10" descr="invest_in_real_estat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648200"/>
            <a:ext cx="2362200" cy="1447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2000" y="2286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ব্যাংক আমানতের গুরুত্ব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Mob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992" y="634425"/>
            <a:ext cx="8417517" cy="5191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9000" y="5825549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মোবাইল ব্যাংকিং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202</Words>
  <Application>Microsoft Office PowerPoint</Application>
  <PresentationFormat>On-screen Show (4:3)</PresentationFormat>
  <Paragraphs>82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Doel-1612i3</dc:creator>
  <cp:lastModifiedBy>ismail - [2010]</cp:lastModifiedBy>
  <cp:revision>91</cp:revision>
  <dcterms:created xsi:type="dcterms:W3CDTF">2006-08-16T00:00:00Z</dcterms:created>
  <dcterms:modified xsi:type="dcterms:W3CDTF">2020-02-01T15:39:29Z</dcterms:modified>
</cp:coreProperties>
</file>