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83" r:id="rId12"/>
    <p:sldId id="275" r:id="rId13"/>
    <p:sldId id="276" r:id="rId14"/>
    <p:sldId id="277" r:id="rId15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04" y="-72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Omor%20Ekushe/&#2437;&#2478;&#2480;-&#2447;&#2453;&#2497;&#2486;&#2503;.3gp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7" y="0"/>
            <a:ext cx="11007557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3265" y="1658911"/>
            <a:ext cx="10671511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166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1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166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1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166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166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1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166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1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3556" y="123934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4385102"/>
            <a:ext cx="5029200" cy="4154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উপরের ছবিতে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করে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ভিডিও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দেখুন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03" y="1752600"/>
            <a:ext cx="39147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99060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2800"/>
            <a:ext cx="10972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6219" y="4412397"/>
            <a:ext cx="5407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নামগুলো লিখ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228600"/>
            <a:ext cx="7900316" cy="3225197"/>
            <a:chOff x="609600" y="228600"/>
            <a:chExt cx="7900316" cy="3225197"/>
          </a:xfrm>
        </p:grpSpPr>
        <p:sp>
          <p:nvSpPr>
            <p:cNvPr id="5" name="Rounded Rectangle 4"/>
            <p:cNvSpPr/>
            <p:nvPr/>
          </p:nvSpPr>
          <p:spPr>
            <a:xfrm>
              <a:off x="2871116" y="508603"/>
              <a:ext cx="5638800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দল</a:t>
              </a:r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IN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" y="228600"/>
              <a:ext cx="3200400" cy="322519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glow rad="3429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381000"/>
            <a:ext cx="92202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1">
            <a:off x="4306913" y="579145"/>
            <a:ext cx="2588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87" y="5277787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 থেকে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0"/>
            <a:ext cx="11014516" cy="7363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1" y="182380"/>
            <a:ext cx="10574542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4602481" cy="5638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5006" y="611115"/>
            <a:ext cx="6480796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41" tIns="49871" rIns="99741" bIns="49871" rtlCol="0" anchor="ctr"/>
          <a:lstStyle/>
          <a:p>
            <a:pPr algn="ctr"/>
            <a:endParaRPr lang="en-US" sz="5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49" y="-48544"/>
            <a:ext cx="1089892" cy="11869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72" y="0"/>
            <a:ext cx="1226129" cy="1055100"/>
          </a:xfrm>
          <a:prstGeom prst="rect">
            <a:avLst/>
          </a:prstGeom>
        </p:spPr>
      </p:pic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24001"/>
            <a:ext cx="566928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21639" y="96181"/>
            <a:ext cx="8425033" cy="1427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41" tIns="49871" rIns="99741" bIns="49871" rtlCol="0" anchor="ctr"/>
          <a:lstStyle/>
          <a:p>
            <a:pPr algn="ctr"/>
            <a:r>
              <a:rPr lang="bn-IN" sz="7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0"/>
            <a:ext cx="11030858" cy="731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040533" cy="731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1104879" cy="76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1074400" cy="762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6425" y="-35961"/>
            <a:ext cx="4499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9693" y="5774722"/>
            <a:ext cx="4036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7694" y="5774722"/>
            <a:ext cx="5790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257" y="5807612"/>
            <a:ext cx="1067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47812"/>
            <a:ext cx="3259015" cy="13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8" y="954640"/>
            <a:ext cx="9862192" cy="63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10972800" cy="477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78565" y="457200"/>
            <a:ext cx="22156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u="sng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u="sng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514600"/>
            <a:ext cx="7315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নতুন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ভাষা শহিদের পরিচয়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552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457200"/>
            <a:ext cx="8001000" cy="3072797"/>
            <a:chOff x="457200" y="457200"/>
            <a:chExt cx="8001000" cy="3072797"/>
          </a:xfrm>
        </p:grpSpPr>
        <p:sp>
          <p:nvSpPr>
            <p:cNvPr id="3" name="Rounded Rectangle 2"/>
            <p:cNvSpPr/>
            <p:nvPr/>
          </p:nvSpPr>
          <p:spPr>
            <a:xfrm>
              <a:off x="2819400" y="457200"/>
              <a:ext cx="5638800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লেখক পরিচিতি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3048000" cy="30727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glow rad="520700">
                <a:srgbClr val="FFFF00"/>
              </a:glow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6" name="TextBox 15"/>
          <p:cNvSpPr txBox="1"/>
          <p:nvPr/>
        </p:nvSpPr>
        <p:spPr>
          <a:xfrm>
            <a:off x="5486400" y="1600200"/>
            <a:ext cx="2271776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18448" y="1580739"/>
            <a:ext cx="1146914" cy="7446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18447" y="2583876"/>
            <a:ext cx="1146914" cy="69272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8446" y="3657600"/>
            <a:ext cx="1163154" cy="69514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5454" y="4724400"/>
            <a:ext cx="1099906" cy="83927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65454" y="6011657"/>
            <a:ext cx="1116145" cy="69394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2325385"/>
            <a:ext cx="504479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১৯৩৪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কলাকান্দা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1" y="3505200"/>
            <a:ext cx="54102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r>
              <a:rPr lang="bn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 বাংলা বিভাগের অধ্যাপক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মুলতঃ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4648200"/>
            <a:ext cx="55626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bn-IN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উল্লেখযোগ্য </a:t>
            </a:r>
            <a:r>
              <a:rPr lang="bn-IN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গ্রন্থগুলো</a:t>
            </a:r>
            <a:r>
              <a:rPr lang="en-US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স্বাধীনতা সংগ্রাম</a:t>
            </a:r>
            <a:endParaRPr lang="en-US" sz="28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Aft>
                <a:spcPts val="0"/>
              </a:spcAft>
            </a:pPr>
            <a:r>
              <a:rPr lang="bn-IN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আন্দোলনো ও শহীদ মিনার </a:t>
            </a:r>
            <a:r>
              <a:rPr lang="en-US" sz="28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5826949"/>
            <a:ext cx="5307863" cy="103105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bn-IN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পুরস্কার: নজরুল একাডেমি ,বাংলা একাডেমি ও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Aft>
                <a:spcPts val="600"/>
              </a:spcAft>
            </a:pP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 লাভ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3552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4419600" y="1752600"/>
            <a:ext cx="2971800" cy="2819400"/>
          </a:xfrm>
          <a:prstGeom prst="star24">
            <a:avLst/>
          </a:prstGeom>
          <a:blipFill>
            <a:blip r:embed="rId2"/>
            <a:stretch>
              <a:fillRect/>
            </a:stretch>
          </a:blipFill>
          <a:effectLst>
            <a:glow rad="127000">
              <a:srgbClr val="FF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4854714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508603"/>
            <a:ext cx="8001000" cy="3072797"/>
            <a:chOff x="457200" y="457200"/>
            <a:chExt cx="8001000" cy="3072797"/>
          </a:xfrm>
        </p:grpSpPr>
        <p:sp>
          <p:nvSpPr>
            <p:cNvPr id="7" name="Rounded Rectangle 6"/>
            <p:cNvSpPr/>
            <p:nvPr/>
          </p:nvSpPr>
          <p:spPr>
            <a:xfrm>
              <a:off x="2819400" y="457200"/>
              <a:ext cx="5638800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একক কাজ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457200"/>
              <a:ext cx="3048000" cy="30727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glow rad="520700">
                <a:srgbClr val="FFFF00"/>
              </a:glow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552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" y="14990"/>
            <a:ext cx="5387715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5706880" cy="5348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3794" y="381000"/>
            <a:ext cx="1797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10" y="2895600"/>
            <a:ext cx="147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খন্ডযুদ্ধ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1502" y="4387178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দাবানল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21706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সিংহদ্বার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1247" y="178501"/>
            <a:ext cx="6952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শব্দার্থ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জেনে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endParaRPr lang="as-I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8302" y="1321705"/>
            <a:ext cx="4243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 দরজা বা প্রবেশ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পথ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734892"/>
            <a:ext cx="425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ছোট ছোট সংঘর্ষ বা যুদ্ধ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4387178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আগুনের প্রবাহ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270" y="6060604"/>
            <a:ext cx="160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অপরাহ্ন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74" y="838200"/>
            <a:ext cx="2769126" cy="1382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6" y="2362200"/>
            <a:ext cx="2772874" cy="1330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7" y="3886200"/>
            <a:ext cx="2772874" cy="1417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6" y="5486400"/>
            <a:ext cx="2772874" cy="1563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6477000" y="6070654"/>
            <a:ext cx="3124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শেষভাগ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197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63</cp:revision>
  <dcterms:created xsi:type="dcterms:W3CDTF">2006-08-16T00:00:00Z</dcterms:created>
  <dcterms:modified xsi:type="dcterms:W3CDTF">2020-02-06T06:12:53Z</dcterms:modified>
</cp:coreProperties>
</file>