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BE71E-3439-4016-BD43-3E91530BEC7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6B4D5-FE44-489A-B8F2-86387544F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D5417-ECD5-486C-9D9E-65858F35F4A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929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FC62-6521-4FFF-A0D4-38CE8DEEA717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8C5B-84AB-4CA1-8EA0-3A3A8776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0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FC62-6521-4FFF-A0D4-38CE8DEEA717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8C5B-84AB-4CA1-8EA0-3A3A8776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6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FC62-6521-4FFF-A0D4-38CE8DEEA717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8C5B-84AB-4CA1-8EA0-3A3A8776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0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FC62-6521-4FFF-A0D4-38CE8DEEA717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8C5B-84AB-4CA1-8EA0-3A3A8776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FC62-6521-4FFF-A0D4-38CE8DEEA717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8C5B-84AB-4CA1-8EA0-3A3A8776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97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FC62-6521-4FFF-A0D4-38CE8DEEA717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8C5B-84AB-4CA1-8EA0-3A3A8776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3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FC62-6521-4FFF-A0D4-38CE8DEEA717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8C5B-84AB-4CA1-8EA0-3A3A8776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3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FC62-6521-4FFF-A0D4-38CE8DEEA717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8C5B-84AB-4CA1-8EA0-3A3A8776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22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FC62-6521-4FFF-A0D4-38CE8DEEA717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8C5B-84AB-4CA1-8EA0-3A3A8776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5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FC62-6521-4FFF-A0D4-38CE8DEEA717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8C5B-84AB-4CA1-8EA0-3A3A8776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8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FC62-6521-4FFF-A0D4-38CE8DEEA717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8C5B-84AB-4CA1-8EA0-3A3A8776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6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CFC62-6521-4FFF-A0D4-38CE8DEEA717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08C5B-84AB-4CA1-8EA0-3A3A8776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8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7350" y="1515070"/>
            <a:ext cx="52680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পাঠে </a:t>
            </a:r>
            <a:r>
              <a:rPr lang="bn-IN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C:\Users\Dilruba Khanom\Videos\Fall_Mushrooms_Transparent_PNG_Picture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4" r="4837" b="4143"/>
          <a:stretch/>
        </p:blipFill>
        <p:spPr bwMode="auto">
          <a:xfrm>
            <a:off x="11125200" y="4572000"/>
            <a:ext cx="751212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07" r="28167"/>
          <a:stretch/>
        </p:blipFill>
        <p:spPr bwMode="auto">
          <a:xfrm>
            <a:off x="8122966" y="1238665"/>
            <a:ext cx="2291216" cy="473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 descr="C:\Users\Dilruba Khanom\Videos\Fall_Mushrooms_Transparent_PNG_Picture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4" r="4837" b="4143"/>
          <a:stretch/>
        </p:blipFill>
        <p:spPr bwMode="auto">
          <a:xfrm>
            <a:off x="272370" y="4876800"/>
            <a:ext cx="751212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397981" y="2644170"/>
            <a:ext cx="3013967" cy="156966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en-US" sz="9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02635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build="allAtOnce"/>
      <p:bldP spid="10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us 3"/>
          <p:cNvSpPr/>
          <p:nvPr/>
        </p:nvSpPr>
        <p:spPr>
          <a:xfrm>
            <a:off x="5181600" y="1219200"/>
            <a:ext cx="7620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urved Left Arrow 6"/>
          <p:cNvSpPr/>
          <p:nvPr/>
        </p:nvSpPr>
        <p:spPr>
          <a:xfrm rot="16200000">
            <a:off x="5546724" y="-701679"/>
            <a:ext cx="946158" cy="6400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Minus 7"/>
          <p:cNvSpPr/>
          <p:nvPr/>
        </p:nvSpPr>
        <p:spPr>
          <a:xfrm>
            <a:off x="5105400" y="5334000"/>
            <a:ext cx="914400" cy="533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5140404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৯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34400" y="3006804"/>
            <a:ext cx="106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১৭</a:t>
            </a:r>
            <a:r>
              <a:rPr lang="bn-BD" sz="6600" dirty="0"/>
              <a:t> </a:t>
            </a:r>
            <a:endParaRPr lang="en-US" sz="6600" dirty="0"/>
          </a:p>
        </p:txBody>
      </p:sp>
      <p:sp>
        <p:nvSpPr>
          <p:cNvPr id="12" name="TextBox 11"/>
          <p:cNvSpPr txBox="1"/>
          <p:nvPr/>
        </p:nvSpPr>
        <p:spPr>
          <a:xfrm>
            <a:off x="5867400" y="949404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৯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Curved Left Arrow 12"/>
          <p:cNvSpPr/>
          <p:nvPr/>
        </p:nvSpPr>
        <p:spPr>
          <a:xfrm rot="5400000">
            <a:off x="5524501" y="1333499"/>
            <a:ext cx="914401" cy="6781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24103" y="3244841"/>
            <a:ext cx="990600" cy="102235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4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out)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/>
      <p:bldP spid="10" grpId="0"/>
      <p:bldP spid="12" grpId="0"/>
      <p:bldP spid="13" grpId="0" animBg="1"/>
      <p:bldP spid="14" grpId="0" animBg="1"/>
      <p:bldP spid="14" grpId="1" animBg="1"/>
      <p:bldP spid="14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40139" y="993631"/>
            <a:ext cx="4343400" cy="110799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৬ + ৫ = কত?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7039" y="4332026"/>
            <a:ext cx="3733800" cy="110799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     – ৬= ৫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1439" y="4332026"/>
            <a:ext cx="3886200" cy="110799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১১ –     = ৬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5859439" y="2274626"/>
            <a:ext cx="2209800" cy="1905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068739" y="2388926"/>
            <a:ext cx="2209800" cy="1676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102221" y="4352624"/>
            <a:ext cx="918097" cy="1107996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 ৫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10687" y="4325328"/>
            <a:ext cx="1143000" cy="11079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১১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318" y="773231"/>
            <a:ext cx="1706822" cy="151387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832513" y="993631"/>
            <a:ext cx="1446663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08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25839" y="1068822"/>
            <a:ext cx="4343400" cy="110799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৬ + ৮ = কত?  </a:t>
            </a:r>
            <a:endParaRPr lang="en-US" sz="6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4386618"/>
            <a:ext cx="3505200" cy="110799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     – ৮= ৬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4386618"/>
            <a:ext cx="3780430" cy="110799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১৪–      = ৮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>
            <a:stCxn id="4" idx="2"/>
          </p:cNvCxnSpPr>
          <p:nvPr/>
        </p:nvCxnSpPr>
        <p:spPr>
          <a:xfrm rot="16200000" flipH="1">
            <a:off x="5784787" y="2289570"/>
            <a:ext cx="2168604" cy="19431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</p:cNvCxnSpPr>
          <p:nvPr/>
        </p:nvCxnSpPr>
        <p:spPr>
          <a:xfrm rot="5400000">
            <a:off x="3727387" y="2175270"/>
            <a:ext cx="2168604" cy="21717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848600" y="4427562"/>
            <a:ext cx="838200" cy="1066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905000" y="4400266"/>
            <a:ext cx="914400" cy="10668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Flowchart: Multidocument 1"/>
          <p:cNvSpPr/>
          <p:nvPr/>
        </p:nvSpPr>
        <p:spPr>
          <a:xfrm>
            <a:off x="513497" y="558990"/>
            <a:ext cx="2538484" cy="181515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08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09575" y="-5722938"/>
            <a:ext cx="1140777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159940" y="5156379"/>
            <a:ext cx="57246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  <a:endParaRPr lang="en-US" sz="4400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331" y="1323829"/>
            <a:ext cx="3529340" cy="27220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88905"/>
            <a:ext cx="5105400" cy="49919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173" y="0"/>
            <a:ext cx="1883827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77782" y="5183983"/>
            <a:ext cx="3369155" cy="1674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276" y="0"/>
            <a:ext cx="1803037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6379"/>
            <a:ext cx="2985618" cy="167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50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98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6928838" y="2295646"/>
            <a:ext cx="4269046" cy="4229618"/>
          </a:xfrm>
          <a:prstGeom prst="flowChartPunchedTape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051" y="3145916"/>
            <a:ext cx="2649974" cy="2649974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  <p:sp>
        <p:nvSpPr>
          <p:cNvPr id="7" name="Horizontal Scroll 6"/>
          <p:cNvSpPr/>
          <p:nvPr/>
        </p:nvSpPr>
        <p:spPr>
          <a:xfrm>
            <a:off x="610517" y="2111633"/>
            <a:ext cx="5831226" cy="4697993"/>
          </a:xfrm>
          <a:prstGeom prst="horizontalScroll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0800000" flipH="1" flipV="1">
            <a:off x="1285233" y="3228635"/>
            <a:ext cx="5156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হোসাইন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আসাদুল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 flipH="1" flipV="1">
            <a:off x="1953542" y="3820449"/>
            <a:ext cx="2510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কারি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 rot="10800000" flipH="1" flipV="1">
            <a:off x="1285234" y="4389567"/>
            <a:ext cx="5254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বাদাঘাট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সর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 বিদ্যালয়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 rot="10800000" flipH="1" flipV="1">
            <a:off x="1992280" y="4942522"/>
            <a:ext cx="2958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তাহিরপুর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2" name="Up Ribbon 11"/>
          <p:cNvSpPr/>
          <p:nvPr/>
        </p:nvSpPr>
        <p:spPr>
          <a:xfrm>
            <a:off x="3407385" y="73679"/>
            <a:ext cx="4552950" cy="2293591"/>
          </a:xfrm>
          <a:prstGeom prst="ribbon2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সম্পাদনায়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0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0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/>
      <p:bldP spid="9" grpId="0"/>
      <p:bldP spid="10" grpId="0"/>
      <p:bldP spid="11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927957" y="2265528"/>
            <a:ext cx="6180161" cy="3051412"/>
          </a:xfrm>
          <a:noFill/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bn-BD" sz="5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শ্রেণি - দ্বিতীয় </a:t>
            </a:r>
            <a:br>
              <a:rPr lang="bn-BD" sz="5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dirty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BD" sz="5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5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5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৪</a:t>
            </a:r>
            <a:r>
              <a:rPr lang="bn-BD" sz="5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5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NikoshBAN" pitchFamily="2" charset="0"/>
                <a:cs typeface="NikoshBAN" pitchFamily="2" charset="0"/>
              </a:rPr>
              <a:t>পাঠঃ যোগ ও বিয়োগের সম্পর্ক</a:t>
            </a:r>
            <a:endParaRPr lang="en-US" sz="5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118" y="541430"/>
            <a:ext cx="4742688" cy="61447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2323" y="887105"/>
            <a:ext cx="37531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85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4814" y="411116"/>
            <a:ext cx="2743200" cy="1143000"/>
          </a:xfrm>
        </p:spPr>
        <p:txBody>
          <a:bodyPr>
            <a:normAutofit/>
          </a:bodyPr>
          <a:lstStyle/>
          <a:p>
            <a:pPr algn="l"/>
            <a:r>
              <a:rPr lang="bn-BD" sz="6000" dirty="0">
                <a:latin typeface="NikoshBAN" pitchFamily="2" charset="0"/>
                <a:cs typeface="NikoshBAN" pitchFamily="2" charset="0"/>
              </a:rPr>
              <a:t>শিখনফলঃ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2501" y="1826191"/>
            <a:ext cx="88278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১.১.১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কথায়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তথ্যের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40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১.১.২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যোগসংক্রান্ত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bn-BD" sz="40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১.১.৩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বিয়োগসংক্রান্ত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4000" dirty="0">
                <a:latin typeface="NikoshBAN" pitchFamily="2" charset="0"/>
                <a:cs typeface="NikoshBAN" pitchFamily="2" charset="0"/>
              </a:rPr>
              <a:t>১১.১.৪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বিয়োগসংক্রান্ত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4379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us 3"/>
          <p:cNvSpPr/>
          <p:nvPr/>
        </p:nvSpPr>
        <p:spPr>
          <a:xfrm>
            <a:off x="5029200" y="1371600"/>
            <a:ext cx="7620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urved Left Arrow 6"/>
          <p:cNvSpPr/>
          <p:nvPr/>
        </p:nvSpPr>
        <p:spPr>
          <a:xfrm rot="16200000">
            <a:off x="5546724" y="-701679"/>
            <a:ext cx="946158" cy="6400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Minus 7"/>
          <p:cNvSpPr/>
          <p:nvPr/>
        </p:nvSpPr>
        <p:spPr>
          <a:xfrm>
            <a:off x="5105400" y="4953000"/>
            <a:ext cx="914400" cy="533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464820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34400" y="2702004"/>
            <a:ext cx="106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১৭</a:t>
            </a:r>
            <a:r>
              <a:rPr lang="bn-BD" sz="6600" dirty="0"/>
              <a:t> </a:t>
            </a:r>
            <a:endParaRPr lang="en-US" sz="6600" dirty="0"/>
          </a:p>
        </p:txBody>
      </p:sp>
      <p:sp>
        <p:nvSpPr>
          <p:cNvPr id="11" name="TextBox 10"/>
          <p:cNvSpPr txBox="1"/>
          <p:nvPr/>
        </p:nvSpPr>
        <p:spPr>
          <a:xfrm>
            <a:off x="2667000" y="281940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৯</a:t>
            </a:r>
            <a:r>
              <a:rPr lang="bn-BD" sz="6600" dirty="0"/>
              <a:t> </a:t>
            </a:r>
            <a:endParaRPr lang="en-US" sz="6600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1025604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Curved Left Arrow 12"/>
          <p:cNvSpPr/>
          <p:nvPr/>
        </p:nvSpPr>
        <p:spPr>
          <a:xfrm rot="5400000">
            <a:off x="5524501" y="952501"/>
            <a:ext cx="914401" cy="6781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153454"/>
            <a:ext cx="4114800" cy="1107996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৯ + ৮ = ১৭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5537326"/>
            <a:ext cx="3657600" cy="1107996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১৭ - ৮ = ৯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14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7" grpId="0" animBg="1"/>
      <p:bldP spid="7" grpId="1" animBg="1"/>
      <p:bldP spid="7" grpId="2" animBg="1"/>
      <p:bldP spid="8" grpId="0" animBg="1"/>
      <p:bldP spid="9" grpId="0"/>
      <p:bldP spid="10" grpId="0"/>
      <p:bldP spid="11" grpId="0"/>
      <p:bldP spid="11" grpId="1"/>
      <p:bldP spid="11" grpId="2"/>
      <p:bldP spid="12" grpId="0"/>
      <p:bldP spid="12" grpId="1"/>
      <p:bldP spid="12" grpId="2"/>
      <p:bldP spid="13" grpId="0" animBg="1"/>
      <p:bldP spid="14" grpId="0" animBg="1"/>
      <p:bldP spid="14" grpId="1" animBg="1"/>
      <p:bldP spid="14" grpId="2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us 3"/>
          <p:cNvSpPr/>
          <p:nvPr/>
        </p:nvSpPr>
        <p:spPr>
          <a:xfrm>
            <a:off x="5029200" y="1219200"/>
            <a:ext cx="7620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urved Left Arrow 6"/>
          <p:cNvSpPr/>
          <p:nvPr/>
        </p:nvSpPr>
        <p:spPr>
          <a:xfrm rot="16200000">
            <a:off x="5546724" y="-701679"/>
            <a:ext cx="946158" cy="6400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Minus 7"/>
          <p:cNvSpPr/>
          <p:nvPr/>
        </p:nvSpPr>
        <p:spPr>
          <a:xfrm>
            <a:off x="5105400" y="4953000"/>
            <a:ext cx="914400" cy="533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464820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৯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34400" y="2702004"/>
            <a:ext cx="106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১৭</a:t>
            </a:r>
            <a:r>
              <a:rPr lang="bn-BD" sz="6600" dirty="0"/>
              <a:t> </a:t>
            </a:r>
            <a:endParaRPr lang="en-US" sz="6600" dirty="0"/>
          </a:p>
        </p:txBody>
      </p:sp>
      <p:sp>
        <p:nvSpPr>
          <p:cNvPr id="11" name="TextBox 10"/>
          <p:cNvSpPr txBox="1"/>
          <p:nvPr/>
        </p:nvSpPr>
        <p:spPr>
          <a:xfrm>
            <a:off x="2667000" y="28194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৮</a:t>
            </a:r>
            <a:r>
              <a:rPr lang="bn-BD" sz="6600" dirty="0"/>
              <a:t> </a:t>
            </a:r>
            <a:endParaRPr lang="en-US" sz="6600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949404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৯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Curved Left Arrow 12"/>
          <p:cNvSpPr/>
          <p:nvPr/>
        </p:nvSpPr>
        <p:spPr>
          <a:xfrm rot="5400000">
            <a:off x="5524501" y="952501"/>
            <a:ext cx="914401" cy="6781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76200"/>
            <a:ext cx="4114800" cy="110799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৮+ ৯ = ১৭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5562600"/>
            <a:ext cx="3657600" cy="110799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১৭ – ৯ = 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6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1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1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1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1" presetClass="exit" presetSubtype="8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8)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7" grpId="0" animBg="1"/>
      <p:bldP spid="7" grpId="1" animBg="1"/>
      <p:bldP spid="7" grpId="2" animBg="1"/>
      <p:bldP spid="8" grpId="0" animBg="1"/>
      <p:bldP spid="9" grpId="0"/>
      <p:bldP spid="10" grpId="0"/>
      <p:bldP spid="11" grpId="0"/>
      <p:bldP spid="11" grpId="1"/>
      <p:bldP spid="11" grpId="2"/>
      <p:bldP spid="12" grpId="0"/>
      <p:bldP spid="12" grpId="1"/>
      <p:bldP spid="12" grpId="2"/>
      <p:bldP spid="13" grpId="0" animBg="1"/>
      <p:bldP spid="14" grpId="0" animBg="1"/>
      <p:bldP spid="14" grpId="1" animBg="1"/>
      <p:bldP spid="14" grpId="2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2704" y="1096370"/>
            <a:ext cx="3733800" cy="110799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৬ + ৫ = ১১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1504" y="4372970"/>
            <a:ext cx="3505200" cy="110799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১১ – ৬= ৫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3504" y="4372970"/>
            <a:ext cx="3886200" cy="110799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১১ – ৫ = ৬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>
            <a:stCxn id="4" idx="2"/>
          </p:cNvCxnSpPr>
          <p:nvPr/>
        </p:nvCxnSpPr>
        <p:spPr>
          <a:xfrm rot="16200000" flipH="1">
            <a:off x="5689252" y="2164718"/>
            <a:ext cx="2168604" cy="22479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</p:cNvCxnSpPr>
          <p:nvPr/>
        </p:nvCxnSpPr>
        <p:spPr>
          <a:xfrm rot="5400000">
            <a:off x="3631852" y="2355218"/>
            <a:ext cx="2168604" cy="18669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15826"/>
      </p:ext>
    </p:extLst>
  </p:cSld>
  <p:clrMapOvr>
    <a:masterClrMapping/>
  </p:clrMapOvr>
  <p:transition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304800"/>
            <a:ext cx="3733800" cy="110799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৬ + ৮ = ১৪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3581400"/>
            <a:ext cx="3505200" cy="1107996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১৪– ৮= ৬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3581400"/>
            <a:ext cx="3886200" cy="1107996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১৪ – ৬ = ৮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>
            <a:stCxn id="4" idx="2"/>
          </p:cNvCxnSpPr>
          <p:nvPr/>
        </p:nvCxnSpPr>
        <p:spPr>
          <a:xfrm rot="16200000" flipH="1">
            <a:off x="5716548" y="1373148"/>
            <a:ext cx="2168604" cy="22479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</p:cNvCxnSpPr>
          <p:nvPr/>
        </p:nvCxnSpPr>
        <p:spPr>
          <a:xfrm rot="5400000">
            <a:off x="3659148" y="1563648"/>
            <a:ext cx="2168604" cy="18669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53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us 3"/>
          <p:cNvSpPr/>
          <p:nvPr/>
        </p:nvSpPr>
        <p:spPr>
          <a:xfrm>
            <a:off x="5105400" y="1066800"/>
            <a:ext cx="762000" cy="609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urved Left Arrow 6"/>
          <p:cNvSpPr/>
          <p:nvPr/>
        </p:nvSpPr>
        <p:spPr>
          <a:xfrm rot="16200000">
            <a:off x="5546724" y="-701679"/>
            <a:ext cx="946158" cy="6400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Minus 7"/>
          <p:cNvSpPr/>
          <p:nvPr/>
        </p:nvSpPr>
        <p:spPr>
          <a:xfrm>
            <a:off x="5105400" y="5334000"/>
            <a:ext cx="914400" cy="533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5140404"/>
            <a:ext cx="60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7000" y="31242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৯</a:t>
            </a:r>
            <a:r>
              <a:rPr lang="bn-BD" sz="6600" dirty="0"/>
              <a:t> </a:t>
            </a:r>
            <a:endParaRPr lang="en-US" sz="6600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873204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Curved Left Arrow 12"/>
          <p:cNvSpPr/>
          <p:nvPr/>
        </p:nvSpPr>
        <p:spPr>
          <a:xfrm rot="5400000">
            <a:off x="5448301" y="1257299"/>
            <a:ext cx="914401" cy="6781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541796" y="3016241"/>
            <a:ext cx="1066800" cy="1066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১৭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2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/>
      <p:bldP spid="11" grpId="0"/>
      <p:bldP spid="11" grpId="1"/>
      <p:bldP spid="11" grpId="2"/>
      <p:bldP spid="12" grpId="0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Widescreen</PresentationFormat>
  <Paragraphs>52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 শ্রেণি - দ্বিতীয়  বিষয়ঃ গণিত অধ্যায়ঃ ৪  পাঠঃ যোগ ও বিয়োগের সম্পর্ক</vt:lpstr>
      <vt:lpstr>শিখনফলঃ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 Asadul Islam</dc:creator>
  <cp:lastModifiedBy>AHM Asadul Islam</cp:lastModifiedBy>
  <cp:revision>1</cp:revision>
  <dcterms:created xsi:type="dcterms:W3CDTF">2020-02-05T09:40:54Z</dcterms:created>
  <dcterms:modified xsi:type="dcterms:W3CDTF">2020-02-05T09:41:05Z</dcterms:modified>
</cp:coreProperties>
</file>