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2" r:id="rId3"/>
    <p:sldId id="259" r:id="rId4"/>
    <p:sldId id="260" r:id="rId5"/>
    <p:sldId id="278" r:id="rId6"/>
    <p:sldId id="279" r:id="rId7"/>
    <p:sldId id="280" r:id="rId8"/>
    <p:sldId id="270" r:id="rId9"/>
    <p:sldId id="271" r:id="rId10"/>
    <p:sldId id="272" r:id="rId11"/>
    <p:sldId id="273" r:id="rId12"/>
    <p:sldId id="274" r:id="rId13"/>
    <p:sldId id="277" r:id="rId14"/>
    <p:sldId id="264" r:id="rId15"/>
    <p:sldId id="266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E0E65-623A-40E6-BD16-1C0593AA4CC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00C82-0974-424F-9A4E-B157E090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3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FB5F-A643-4115-B9D2-72975052A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CA866-8845-4D3B-89FE-4D4E0C668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B7C73-BFC2-4918-BDB9-AB6069E6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B5AD2-8F07-4743-8188-BBC8B12C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D7F2C-4C11-4F9B-AF69-8C42CCD7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1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5978-8538-4B27-BA7E-F2BCC99C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E7E2F-D05C-45D4-8FE7-7528FB046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6BE30-E341-4EA7-91BF-BA5EFB833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51466-D6A6-4907-B127-BB53A6D4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FED57-3A37-4C11-A719-EC2F0885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7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DEF63C-F8A9-40B4-BD69-FED8D7233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E3B73-0CB0-446E-A301-C0D3E39E2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FC5AD-F9D3-4023-9E75-D8F84290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A46ED-CFF5-43B1-A433-ACF147E5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A65F-07D1-4C61-8AB6-2C3CA1A5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4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8450-F1D8-4CD7-8CE2-63231160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ADCE7-B7AF-4897-B94B-4E7888F4F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504D9-5661-4F9D-910A-0CD33CB3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7D13B-0650-4BD5-880E-BAAC1817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09F6F-E513-40DA-9E00-FC4246A1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9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818A-F803-4D77-A2BA-F15C1CF6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63B0E-BB44-4060-A94B-4D648FAC1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D066B-5CC3-4744-8246-613DC6F5C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7A47D-F3C1-4D31-B009-FB1CA269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23B4C-6475-42C9-B263-5ABFF24E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2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E181-813D-411E-8332-FCFB26DE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B0770-2244-45DD-B5C9-A95B737AB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7DA6B-D1BF-46E1-A325-05773A422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96C80-A74A-4A4F-97DE-92CD0325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14DED-6039-44E1-BAE7-34C588CE2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EAD94-B556-4339-91EA-5D7675B8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2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F803-17C8-4D22-BF12-A173D0665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9E8A0-026B-4A03-AABE-E09C3DC82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260D0-5E6E-4526-B599-8FC488036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1FC73-D7A9-4DEA-A8DC-40D670D16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E3790-1E14-4E17-9091-A4B5DAF26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B4687-1E65-4B97-8D49-1584F5CD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7BD81-F20D-4C54-9151-E0DA7CB8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67B71-0F26-4A32-9DCA-6129FF74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1B40-1480-48DA-B08B-D690857B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9098E-18BE-4A72-8B83-EA53CCCAE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9A605-59F9-4EF9-95C6-CD9AC863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E926C-65CA-42B9-857B-1D8D996C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6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140431-1E11-4016-882C-7C1B5AA6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93E15-B8F9-4A71-8C19-03B8F894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7CF78-7273-4CDE-8D4A-8B673FBD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6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FBFFA-BF2B-46B6-AA2C-E0F36EBF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40714-1A72-4724-8B83-0DD41D4D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504FD-7427-42F8-8911-11364C672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6FF4C-EED8-4975-A990-A4D748D3B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ACE51-2887-436A-B516-D9DAEF84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20ECB-C94C-4410-9F04-411202CB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6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7157-EBD7-4872-9B45-05416A0F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2E001-C4CB-431D-B80A-D7D6E0FA3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102E2-BC74-4441-A13E-F4ECDC381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F5D5C-8CFB-423E-A754-8D13D2AA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83D6E-1FBB-4899-94B3-E8B1B1F6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88BE5-A67B-4C66-9D9D-BE42D6C5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4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A0A2F-FF6E-43BF-BF65-E8547A950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542E9-548E-4CA6-AFF4-760041D6C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EFB86-F356-4E73-B2A1-22A7B90EF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DF7A6-264D-4725-BDE4-A354707B12A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8954E-5699-459A-9FCA-DA4124BBA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0CE81-EA56-4422-B513-CD74DB1FA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8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4200" y="381000"/>
            <a:ext cx="6324600" cy="1036638"/>
          </a:xfrm>
        </p:spPr>
        <p:txBody>
          <a:bodyPr>
            <a:no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অভিনন্দন 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A07E15-818C-4095-B16E-D34829B0D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17638"/>
            <a:ext cx="6515928" cy="4587213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pti noakhali\Pictures\New folder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1"/>
            <a:ext cx="7010400" cy="4962417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0800000">
            <a:off x="5181600" y="1295400"/>
            <a:ext cx="20574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01000" y="1066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152401"/>
            <a:ext cx="1676400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ব্রাউজার ফায়ারফক্স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pti noakhali\Pictures\New folder\imagesCAPCPWZ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81200"/>
            <a:ext cx="7996208" cy="40234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76600" y="381001"/>
            <a:ext cx="1676400" cy="830997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সার্চ বক্স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3581400" y="1905000"/>
            <a:ext cx="266700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3886201"/>
            <a:ext cx="27432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hlinkClick r:id="rId3"/>
              </a:rPr>
              <a:t>www.yahoo.com</a:t>
            </a:r>
            <a:r>
              <a:rPr lang="en-US" sz="2400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6200" y="457201"/>
            <a:ext cx="1676400" cy="1200329"/>
          </a:xfrm>
          <a:prstGeom prst="rect">
            <a:avLst/>
          </a:prstGeom>
          <a:solidFill>
            <a:srgbClr val="0070C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গুগল  সার্চ ইঞ্জিন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629400" y="1676400"/>
            <a:ext cx="17526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ti noakhali\Pictures\New folder\imagesCA9J574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19201"/>
            <a:ext cx="6553200" cy="51544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76600" y="228601"/>
            <a:ext cx="5943600" cy="584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সার্চ পরবর্তী বিভিন্ন সাইট সম্বলিত পেইজ 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1"/>
            <a:ext cx="8001000" cy="493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81400" y="152401"/>
            <a:ext cx="487680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গুগল থেকে সার্চ করে পাওয়া ছবি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5145" y="5943601"/>
            <a:ext cx="519545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ইন্টারনেটে পাওয়া আবহাওয়ার ছবি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447800"/>
            <a:ext cx="8686800" cy="841248"/>
          </a:xfrm>
        </p:spPr>
        <p:txBody>
          <a:bodyPr>
            <a:no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(দলীয় কাজ) সময়ঃ  ৫ মিনিট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895601"/>
            <a:ext cx="701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প্রশ্নগুলোর সঠিক উত্তর লিখঃ 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দুইটি ব্রাউজিং সফটওয়্যারের নাম লিখ।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একটি সার্চ ইঞ্জিনের নাম লিখ।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2860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তোমার জানা আরও ১টি সার্চ ইঞ্জিন ও ১টি           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ব্রাউজারের নাম লিখে আনবে।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305800" cy="1828800"/>
          </a:xfrm>
        </p:spPr>
        <p:txBody>
          <a:bodyPr>
            <a:noAutofit/>
          </a:bodyPr>
          <a:lstStyle/>
          <a:p>
            <a:pPr algn="ctr"/>
            <a:r>
              <a:rPr lang="bn-BD" sz="17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79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79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79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17900" dirty="0">
                <a:latin typeface="NikoshBAN" pitchFamily="2" charset="0"/>
                <a:cs typeface="NikoshBAN" pitchFamily="2" charset="0"/>
              </a:rPr>
              <a:t> </a:t>
            </a:r>
            <a:endParaRPr lang="en-US" sz="17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5.jpg"/>
          <p:cNvPicPr>
            <a:picLocks noChangeAspect="1"/>
          </p:cNvPicPr>
          <p:nvPr/>
        </p:nvPicPr>
        <p:blipFill>
          <a:blip r:embed="rId3" cstate="print">
            <a:lum bright="-1000"/>
          </a:blip>
          <a:stretch>
            <a:fillRect/>
          </a:stretch>
        </p:blipFill>
        <p:spPr>
          <a:xfrm>
            <a:off x="4142509" y="1607169"/>
            <a:ext cx="4114800" cy="51677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996A74-F2C4-4156-9AEA-64204CEB7D99}"/>
              </a:ext>
            </a:extLst>
          </p:cNvPr>
          <p:cNvSpPr txBox="1"/>
          <p:nvPr/>
        </p:nvSpPr>
        <p:spPr>
          <a:xfrm>
            <a:off x="3810000" y="609601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54342-FE05-4A38-A8F8-53619C9416C7}"/>
              </a:ext>
            </a:extLst>
          </p:cNvPr>
          <p:cNvSpPr txBox="1"/>
          <p:nvPr/>
        </p:nvSpPr>
        <p:spPr>
          <a:xfrm>
            <a:off x="4572000" y="3087470"/>
            <a:ext cx="6096000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মো: শফিকুল আলম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বদলকোট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প্রাথমিক বিদ্যালয়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চাটখিল নোয়াখালী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1542D8-49CF-4B1C-AD08-444946FF2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3" y="3149104"/>
            <a:ext cx="2580861" cy="25919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46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962400" y="990600"/>
            <a:ext cx="4191000" cy="1600200"/>
          </a:xfrm>
        </p:spPr>
        <p:txBody>
          <a:bodyPr>
            <a:normAutofit/>
          </a:bodyPr>
          <a:lstStyle/>
          <a:p>
            <a:pPr algn="ctr"/>
            <a:r>
              <a:rPr lang="bn-BD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পঞ্চম 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962400" y="2971800"/>
            <a:ext cx="4191000" cy="838200"/>
          </a:xfrm>
        </p:spPr>
        <p:txBody>
          <a:bodyPr>
            <a:noAutofit/>
          </a:bodyPr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বিজ্ঞান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838201"/>
            <a:ext cx="3886200" cy="147637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sz="8800" dirty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2667000"/>
            <a:ext cx="8534400" cy="1547376"/>
          </a:xfrm>
        </p:spPr>
        <p:txBody>
          <a:bodyPr>
            <a:normAutofit fontScale="92500" lnSpcReduction="10000"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 - - 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মোবাইল ও কম্পিউটারে ইন্টারনেট ব্যবহার করে তথ্য সংগ্রহ  করতে পারবে।      </a:t>
            </a:r>
          </a:p>
          <a:p>
            <a:pPr>
              <a:buFont typeface="Wingdings" pitchFamily="2" charset="2"/>
              <a:buChar char="v"/>
            </a:pP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ti noakhali\Pictures\New folder\comput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1"/>
            <a:ext cx="3200400" cy="2168769"/>
          </a:xfrm>
          <a:prstGeom prst="rect">
            <a:avLst/>
          </a:prstGeom>
          <a:noFill/>
        </p:spPr>
      </p:pic>
      <p:pic>
        <p:nvPicPr>
          <p:cNvPr id="4099" name="Picture 3" descr="C:\Users\pti noakhali\Pictures\New folder\dbd pla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1" y="4572001"/>
            <a:ext cx="2127569" cy="1666875"/>
          </a:xfrm>
          <a:prstGeom prst="rect">
            <a:avLst/>
          </a:prstGeom>
          <a:noFill/>
        </p:spPr>
      </p:pic>
      <p:pic>
        <p:nvPicPr>
          <p:cNvPr id="4100" name="Picture 4" descr="C:\Users\pti noakhali\Pictures\New folder\dv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1" y="609601"/>
            <a:ext cx="2143125" cy="2143125"/>
          </a:xfrm>
          <a:prstGeom prst="rect">
            <a:avLst/>
          </a:prstGeom>
          <a:noFill/>
        </p:spPr>
      </p:pic>
      <p:pic>
        <p:nvPicPr>
          <p:cNvPr id="4101" name="Picture 5" descr="C:\Users\pti noakhali\Pictures\New folder\memory ca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1" y="3429001"/>
            <a:ext cx="2143125" cy="2143125"/>
          </a:xfrm>
          <a:prstGeom prst="rect">
            <a:avLst/>
          </a:prstGeom>
          <a:noFill/>
        </p:spPr>
      </p:pic>
      <p:pic>
        <p:nvPicPr>
          <p:cNvPr id="4102" name="Picture 6" descr="C:\Users\pti noakhali\Pictures\New folder\pendrive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1" y="3886201"/>
            <a:ext cx="2276475" cy="2009775"/>
          </a:xfrm>
          <a:prstGeom prst="rect">
            <a:avLst/>
          </a:prstGeom>
          <a:noFill/>
        </p:spPr>
      </p:pic>
      <p:pic>
        <p:nvPicPr>
          <p:cNvPr id="4103" name="Picture 7" descr="C:\Users\pti noakhali\Pictures\New folder\pendrive2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1" y="457200"/>
            <a:ext cx="2581275" cy="1771650"/>
          </a:xfrm>
          <a:prstGeom prst="rect">
            <a:avLst/>
          </a:prstGeom>
          <a:noFill/>
        </p:spPr>
      </p:pic>
      <p:pic>
        <p:nvPicPr>
          <p:cNvPr id="4104" name="Picture 8" descr="C:\Users\pti noakhali\Pictures\New folder\mobile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2438401"/>
            <a:ext cx="2619376" cy="17430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20980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6858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465127" y="279861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ডিভিডি ডিস্ক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403860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458200" y="579120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পেনড্রাইভ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609600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প্লেয়ার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54864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মেমরি কার্ড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41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25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25" decel="100000"/>
                                        <p:tgtEl>
                                          <p:spTgt spid="41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25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25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25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925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92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92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925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925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1925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925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25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925" decel="100000"/>
                                        <p:tgtEl>
                                          <p:spTgt spid="4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1925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925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925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925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1925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925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925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925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1925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925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3581400" y="381000"/>
            <a:ext cx="4953000" cy="91744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6600" dirty="0"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পাঠের শিরোনামঃ  </a:t>
            </a:r>
            <a:endParaRPr lang="en-US" sz="6600" dirty="0">
              <a:solidFill>
                <a:srgbClr val="7030A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3962400"/>
            <a:ext cx="58674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</a:p>
          <a:p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ইন্টারনেট ব্যবহারের মাধ্যমে তথ্য সংগ্রহ।  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657600" y="1981200"/>
            <a:ext cx="4953000" cy="9174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800" b="1" dirty="0">
                <a:solidFill>
                  <a:srgbClr val="11AF11"/>
                </a:solidFill>
                <a:latin typeface="NikoshBAN" pitchFamily="2" charset="0"/>
                <a:ea typeface="+mj-ea"/>
                <a:cs typeface="NikoshBAN" pitchFamily="2" charset="0"/>
              </a:rPr>
              <a:t>আমাদের জীবনে তথ্য </a:t>
            </a:r>
            <a:endParaRPr lang="en-US" sz="4800" b="1" dirty="0">
              <a:solidFill>
                <a:srgbClr val="11AF11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1981201"/>
            <a:ext cx="48768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পাঠ উপস্থাপনঃ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bil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1" y="1828801"/>
            <a:ext cx="5963553" cy="396847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4381500" y="2095500"/>
            <a:ext cx="1813560" cy="670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57600" y="106680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গুগল সার্চ ইঞ্জিন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7959197" y="1718203"/>
            <a:ext cx="736026" cy="347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34200" y="106680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সেট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1" y="5715001"/>
            <a:ext cx="4386943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মোবাইলে ইন্টারনেট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22860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ইন্টারনেট ব্যবহারের মাধ্যম ও তথ্য সংগ্রহ  </a:t>
            </a:r>
            <a:endParaRPr lang="en-US" sz="36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19171" y="449944"/>
            <a:ext cx="24384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258D83-59EC-4AC2-A3E2-0B4C1D2E40A8}"/>
              </a:ext>
            </a:extLst>
          </p:cNvPr>
          <p:cNvGrpSpPr/>
          <p:nvPr/>
        </p:nvGrpSpPr>
        <p:grpSpPr>
          <a:xfrm>
            <a:off x="2743200" y="1374913"/>
            <a:ext cx="6501300" cy="4405644"/>
            <a:chOff x="2743200" y="1374913"/>
            <a:chExt cx="6501300" cy="4405644"/>
          </a:xfrm>
        </p:grpSpPr>
        <p:pic>
          <p:nvPicPr>
            <p:cNvPr id="10" name="Picture 9" descr="computer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0" y="1374913"/>
              <a:ext cx="6501300" cy="440564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962400" y="2514601"/>
              <a:ext cx="2438400" cy="7694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উইকিপিডিয়া</a:t>
              </a:r>
              <a:endPara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164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সবাইকে অভিনন্দন </vt:lpstr>
      <vt:lpstr>PowerPoint Presentation</vt:lpstr>
      <vt:lpstr>শ্রেণিঃ পঞ্চম </vt:lpstr>
      <vt:lpstr>  শিখনফলঃ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মূল্যায়নঃ (দলীয় কাজ) সময়ঃ  ৫ মিনিট</vt:lpstr>
      <vt:lpstr>বাড়ির কাজঃ </vt:lpstr>
      <vt:lpstr>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Eva SaifSneha</dc:creator>
  <cp:lastModifiedBy>Saiful Eva SaifSneha</cp:lastModifiedBy>
  <cp:revision>15</cp:revision>
  <dcterms:created xsi:type="dcterms:W3CDTF">2020-01-27T15:24:29Z</dcterms:created>
  <dcterms:modified xsi:type="dcterms:W3CDTF">2020-02-07T13:53:04Z</dcterms:modified>
</cp:coreProperties>
</file>