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0" r:id="rId6"/>
    <p:sldId id="274" r:id="rId7"/>
    <p:sldId id="276" r:id="rId8"/>
    <p:sldId id="265" r:id="rId9"/>
    <p:sldId id="277" r:id="rId10"/>
    <p:sldId id="278" r:id="rId11"/>
    <p:sldId id="279" r:id="rId12"/>
    <p:sldId id="280" r:id="rId13"/>
    <p:sldId id="281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5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2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7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8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6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B056-B9EA-40BD-8C30-A12657A9CEC1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90750" y="542923"/>
            <a:ext cx="7981951" cy="5986464"/>
            <a:chOff x="2190750" y="542923"/>
            <a:chExt cx="7981951" cy="5986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750" y="542923"/>
              <a:ext cx="7981951" cy="59864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357563" y="4443413"/>
              <a:ext cx="62865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স্বাগতম </a:t>
              </a:r>
              <a:endPara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4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7" y="1396275"/>
            <a:ext cx="7721599" cy="478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1772" y="508000"/>
            <a:ext cx="464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45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656301"/>
            <a:ext cx="8309705" cy="46719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5371" y="2496457"/>
            <a:ext cx="5050972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7657" y="653143"/>
            <a:ext cx="593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27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96571" y="727387"/>
            <a:ext cx="6894286" cy="5655088"/>
            <a:chOff x="2351314" y="974130"/>
            <a:chExt cx="6894286" cy="56550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4" r="15873"/>
            <a:stretch/>
          </p:blipFill>
          <p:spPr>
            <a:xfrm>
              <a:off x="2351314" y="974130"/>
              <a:ext cx="6894286" cy="56550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7736114" y="974130"/>
              <a:ext cx="1509486" cy="230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Bevel 4"/>
          <p:cNvSpPr/>
          <p:nvPr/>
        </p:nvSpPr>
        <p:spPr>
          <a:xfrm>
            <a:off x="9231084" y="1175424"/>
            <a:ext cx="2293259" cy="4759013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বিভিন্ন আকৃতির কারণ লক্ষ কর।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314" y="1828800"/>
            <a:ext cx="7765143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00163" y="885825"/>
            <a:ext cx="8929687" cy="4929188"/>
            <a:chOff x="1300163" y="885825"/>
            <a:chExt cx="8929687" cy="4929188"/>
          </a:xfrm>
        </p:grpSpPr>
        <p:sp>
          <p:nvSpPr>
            <p:cNvPr id="3" name="Down Arrow 2"/>
            <p:cNvSpPr/>
            <p:nvPr/>
          </p:nvSpPr>
          <p:spPr>
            <a:xfrm>
              <a:off x="5543550" y="2371726"/>
              <a:ext cx="6858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736306" y="885825"/>
              <a:ext cx="2300288" cy="14859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8868" y="3057526"/>
              <a:ext cx="7015163" cy="25545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উত্তরগুলো খাতায় লিখঃ </a:t>
              </a:r>
              <a:endPara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১।আকাশে আমরা কী কী দেখতে পাই?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চাঁদ কোথা হতে আলো পায়?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৩।কাকে সকল শক্তির উৎস বলা হয়? </a:t>
              </a:r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0163" y="885825"/>
              <a:ext cx="8929687" cy="492918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357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9538" y="1988457"/>
            <a:ext cx="9114291" cy="3628571"/>
            <a:chOff x="1335995" y="1756229"/>
            <a:chExt cx="9114291" cy="3628571"/>
          </a:xfrm>
        </p:grpSpPr>
        <p:grpSp>
          <p:nvGrpSpPr>
            <p:cNvPr id="7" name="Group 6"/>
            <p:cNvGrpSpPr/>
            <p:nvPr/>
          </p:nvGrpSpPr>
          <p:grpSpPr>
            <a:xfrm>
              <a:off x="1335995" y="2434318"/>
              <a:ext cx="9058275" cy="2041028"/>
              <a:chOff x="1335995" y="2434318"/>
              <a:chExt cx="9058275" cy="204102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335995" y="3705905"/>
                <a:ext cx="9058275" cy="7694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চাঁদ ও সূর্য সম্পর্কে  ৫টি বাক্য লিখে আনবে। </a:t>
                </a:r>
                <a:r>
                  <a:rPr lang="bn-IN" sz="4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579257" y="2434318"/>
                <a:ext cx="257175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5622816" y="3265315"/>
                <a:ext cx="484632" cy="47148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335995" y="1756229"/>
              <a:ext cx="9114291" cy="362857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5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5900" y="828675"/>
            <a:ext cx="9426066" cy="5299574"/>
            <a:chOff x="1485900" y="828675"/>
            <a:chExt cx="9426066" cy="52995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828675"/>
              <a:ext cx="9426066" cy="52995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48639" y="971550"/>
              <a:ext cx="47005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 ধন্যবাদ 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9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28675" y="685800"/>
            <a:ext cx="11115675" cy="5457825"/>
            <a:chOff x="828675" y="685800"/>
            <a:chExt cx="11115675" cy="5457825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28750"/>
              <a:ext cx="432911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u="sng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</a:p>
            <a:p>
              <a:pPr algn="ctr"/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শাহজাহান সাজু 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  <a:p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ব্রিকফিল্ড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সঃ প্রাঃ বিদ্যালয়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কাপ্তাই, রাঙ্গামাটি পাঃ জেলা।  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15164" y="1428750"/>
              <a:ext cx="481488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u="sng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  <a:p>
              <a:pPr algn="ctr"/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চাঁদ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পৃথিবী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129338" y="1428750"/>
              <a:ext cx="85725" cy="36290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00800" y="1933545"/>
              <a:ext cx="71438" cy="26194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57874" y="1933545"/>
              <a:ext cx="85727" cy="26194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6286503" y="1816879"/>
              <a:ext cx="200024" cy="23333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386512" y="1933545"/>
              <a:ext cx="71438" cy="2619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nnector 31"/>
            <p:cNvSpPr/>
            <p:nvPr/>
          </p:nvSpPr>
          <p:spPr>
            <a:xfrm>
              <a:off x="6350795" y="4324379"/>
              <a:ext cx="214312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6000749" y="1278731"/>
              <a:ext cx="242888" cy="3000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6100765" y="4837926"/>
              <a:ext cx="185738" cy="30718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786438" y="1821611"/>
              <a:ext cx="157163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800726" y="4438679"/>
              <a:ext cx="242887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828675" y="685800"/>
              <a:ext cx="11115675" cy="5457825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428" y="4311549"/>
              <a:ext cx="1602338" cy="160233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38" y="4759450"/>
              <a:ext cx="1325402" cy="13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37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13757" y="771298"/>
            <a:ext cx="9586913" cy="5310188"/>
            <a:chOff x="1257300" y="785812"/>
            <a:chExt cx="9586913" cy="5214937"/>
          </a:xfrm>
        </p:grpSpPr>
        <p:sp>
          <p:nvSpPr>
            <p:cNvPr id="3" name="Double Wave 2"/>
            <p:cNvSpPr/>
            <p:nvPr/>
          </p:nvSpPr>
          <p:spPr>
            <a:xfrm>
              <a:off x="1257300" y="785812"/>
              <a:ext cx="9586913" cy="5214937"/>
            </a:xfrm>
            <a:prstGeom prst="doubleWav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.১.১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দিনের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রাতের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আকাশ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পর্যবেক্ষণ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আকাশে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1২.১.২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চাঁদ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বড়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বড়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4936331" y="1679603"/>
              <a:ext cx="2228850" cy="900112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714" y="1106457"/>
              <a:ext cx="1473258" cy="14732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645" y="1532843"/>
              <a:ext cx="1210355" cy="1210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65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25" y="2189173"/>
            <a:ext cx="4329339" cy="3514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20" y="2189173"/>
            <a:ext cx="4344105" cy="35149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43464" y="2167207"/>
            <a:ext cx="8731500" cy="3517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2936733" y="653142"/>
            <a:ext cx="6944961" cy="1291771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মনোযোগসহকারে দেখ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86013" y="800100"/>
            <a:ext cx="7900987" cy="46863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চাঁদ, তারা, সূর্য ও পৃথিবী</a:t>
            </a:r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6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1459681"/>
            <a:ext cx="7075714" cy="421540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83115" y="478971"/>
            <a:ext cx="465908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231085" y="1001486"/>
            <a:ext cx="2394857" cy="4673601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আকাশের সূর্য। সূর্য আমাদের আলো দেয়।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46" y="1461932"/>
            <a:ext cx="6651626" cy="4151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530" y="580571"/>
            <a:ext cx="4223657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9145" y="1461932"/>
            <a:ext cx="1872342" cy="41510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 বেলায় সূর্য ঢুবে যাচ্ছে।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5948" y="828578"/>
            <a:ext cx="8705677" cy="5170395"/>
            <a:chOff x="1625948" y="828578"/>
            <a:chExt cx="8705677" cy="5170395"/>
          </a:xfrm>
        </p:grpSpPr>
        <p:sp>
          <p:nvSpPr>
            <p:cNvPr id="18" name="TextBox 17"/>
            <p:cNvSpPr txBox="1"/>
            <p:nvPr/>
          </p:nvSpPr>
          <p:spPr>
            <a:xfrm>
              <a:off x="1625948" y="1228214"/>
              <a:ext cx="8543782" cy="77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 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৫মিনিট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25948" y="828578"/>
              <a:ext cx="8705676" cy="196509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848" y="913572"/>
              <a:ext cx="3073077" cy="179510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" name="TextBox 1"/>
            <p:cNvSpPr txBox="1"/>
            <p:nvPr/>
          </p:nvSpPr>
          <p:spPr>
            <a:xfrm>
              <a:off x="1625949" y="3875315"/>
              <a:ext cx="8705676" cy="21236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৩টি দলে ভাগ হয়ে সূর্য সম্পর্কে দুটি করে বাক্য বল।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5733143" y="2793673"/>
              <a:ext cx="1132114" cy="10816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6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32857" y="1487714"/>
            <a:ext cx="8273143" cy="5384800"/>
            <a:chOff x="1632857" y="1487714"/>
            <a:chExt cx="8273143" cy="5384800"/>
          </a:xfrm>
        </p:grpSpPr>
        <p:sp>
          <p:nvSpPr>
            <p:cNvPr id="4" name="Horizontal Scroll 3"/>
            <p:cNvSpPr/>
            <p:nvPr/>
          </p:nvSpPr>
          <p:spPr>
            <a:xfrm>
              <a:off x="1632857" y="1487714"/>
              <a:ext cx="8273143" cy="5384800"/>
            </a:xfrm>
            <a:prstGeom prst="horizont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2846614" y="3273940"/>
              <a:ext cx="333829" cy="36285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80443" y="2392516"/>
              <a:ext cx="6386285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দিনের আকাশে সূর্য দেখা যায়।  </a:t>
              </a:r>
            </a:p>
            <a:p>
              <a:r>
                <a:rPr lang="bn-IN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 হতে আমরা আলো পাই।</a:t>
              </a:r>
            </a:p>
            <a:p>
              <a:r>
                <a:rPr lang="bn-IN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পুব আকাশে সূর্য ওঠে।</a:t>
              </a:r>
            </a:p>
            <a:p>
              <a:r>
                <a:rPr lang="bn-IN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 সকল শক্তির উৎস </a:t>
              </a:r>
            </a:p>
            <a:p>
              <a:r>
                <a:rPr lang="bn-IN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 পশ্চিমে অস্ত যায়।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2843894" y="4047468"/>
              <a:ext cx="333829" cy="36285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862943" y="4722382"/>
              <a:ext cx="333829" cy="36285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2891065" y="5495910"/>
              <a:ext cx="333829" cy="36285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862943" y="2536163"/>
              <a:ext cx="333829" cy="362857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7090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218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shahjahan saju</dc:creator>
  <cp:lastModifiedBy>shahjahan saju</cp:lastModifiedBy>
  <cp:revision>60</cp:revision>
  <dcterms:created xsi:type="dcterms:W3CDTF">2019-09-12T01:34:59Z</dcterms:created>
  <dcterms:modified xsi:type="dcterms:W3CDTF">2020-01-28T18:25:29Z</dcterms:modified>
</cp:coreProperties>
</file>