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2"/>
    <a:srgbClr val="F8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5BD8-6D14-44A2-8978-8AE4A393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5C410-4200-4E59-8C1D-75B0AC399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7B2C-8E6D-409E-B1EA-9FB409A0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0F6CC-9130-4C19-BAE9-050DE9B8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B2286-7191-466E-BDDC-C437E2FA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00BC-5D8A-43BB-A21C-3635C547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230C3-0F58-4C01-9247-FCA4767C7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C584A-4952-4EF0-80E1-30969DAA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7448-3908-4F4F-8EB0-519EC29B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66CD-E844-478D-9E32-204F036B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0AB62-7021-4362-A181-708E20700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908D6-F634-4A6D-90FA-406EE146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3494A-9FAF-4379-83D1-41A37A4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27383-52F8-454D-81D4-C26DA0CF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0A66-7B2C-4F0B-87A8-E6BCC6B1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A4C5-7663-4957-B4ED-7DB754EC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EC1A-ECC8-4565-96D8-6B5C0062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D062-CBE5-4967-AE2B-F684481E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5117A-7B72-4DD2-9460-DD84A724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A7C57-3809-4460-AAEF-55843488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996A-43BB-4B0D-913C-3493156C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F329-6189-46F7-AA5E-2D38112E0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5501-FD17-4331-BBAA-5A7412DE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E3CF-0362-48DB-9B63-53FB6DF3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8E8A-2D03-44B8-A511-B60D6452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8002-0E02-411F-A548-89439071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784-7907-4CC6-BDBC-F732F7F7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33A-2558-45B7-BFC9-6ADDC9C53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2E6E7-6DA5-434E-801F-1383751B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70D8E-BD9B-4E53-8FA2-E92B3E3A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EA8F8-667A-43D9-AEC3-81E77493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30E4-AB70-49DD-9D12-D441E4FA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142E-B08B-4BFB-9133-86CBD76E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C98B-A09F-47B1-A463-AFD6593F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7F2A4-C396-4FE5-8B0B-F92A262DD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94DB9-5561-45C3-8CFE-8918865AC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1B0FD-183D-4B58-BF94-54C31A03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1CFE4-D778-4CDB-89BC-BB0C91A3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9A5E-B597-4F15-A3AB-3108EBA8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2B9E-F6DB-4783-A1CC-7E795F9A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B0FD9-6450-4981-81C0-09E03474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5CEE8-0649-4F6A-98BF-CA84F47B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2D2F-0A1A-429D-A274-844EE3A1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FCECD-EE71-4BDF-B792-DD0122E9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3016-49A6-4DD3-B92E-9666353E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1719-F89B-4930-AAC8-84B0A494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3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9D58-AA06-4D3D-8CE1-B01B5E95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653A-3963-4248-B214-47EF6171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6EFC5-68F9-4AE1-A459-CB3119F86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7FB1B-55FB-4133-B21B-313B21E7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7131C-DE7C-4224-82F8-38616E84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F2E76-B4DB-42C1-B0BE-DD4981C0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0F67-2C86-47E0-8134-CD43A48E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AAC85-7B10-4235-ACDB-2D58764C6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7CAA5-B401-493B-8814-8D4A99E44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9116-2026-4118-A554-4496601E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C5C7-6F72-4AD8-91C1-9F2E198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79010-91CB-4BF5-9115-0B3D039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D1ECE-7DC9-48B4-AACE-F9DE2051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15F65-469C-4350-BAA3-39953E99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76E0-1CEB-4F6B-A6D7-3270CC98C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A7C7-46A4-46CA-8ED0-3DBA0A17D3A7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E38CF-6534-4630-9254-7125DFFB7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99DE-D53E-4AFE-8292-B34B097CC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23C6-B73A-402E-8194-BD4A75C3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AFF7AD8-29E7-40F7-AC49-D8568981B397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72FE5-7C91-4228-B2B3-65269F455576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Shaheen Ahmed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en-US" b="1" kern="0" dirty="0">
                <a:solidFill>
                  <a:srgbClr val="002060"/>
                </a:solidFill>
                <a:latin typeface="Calibri"/>
              </a:rPr>
              <a:t>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372C5-DDF6-4B79-8A0C-13F2369578C2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40970-2208-4379-A7C9-CC5FD4C525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19701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278CA-75A5-427A-B4BF-140BCED6D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21142"/>
            <a:ext cx="913918" cy="900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89691B-5392-4682-936A-A780F1AB06EF}"/>
              </a:ext>
            </a:extLst>
          </p:cNvPr>
          <p:cNvSpPr/>
          <p:nvPr/>
        </p:nvSpPr>
        <p:spPr>
          <a:xfrm>
            <a:off x="2530464" y="2157046"/>
            <a:ext cx="6564923" cy="295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স্বাগতম</a:t>
            </a:r>
            <a:endParaRPr lang="en-US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2838F-BFED-4A07-A3CA-9E385B6E2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203F29E-F6DA-408E-8BD9-E25411AE01CF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2681C-2F6E-4000-A700-13B25B8C3A3A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CBEBE-47E7-4327-AE64-031E1B28E623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49C0A-F8AD-49A2-AB81-542731E80B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70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D9E44-5B48-4D25-A1FB-181C891213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1"/>
            <a:ext cx="913918" cy="90047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7B8A36-2AB1-49C8-8BA9-014755624272}"/>
              </a:ext>
            </a:extLst>
          </p:cNvPr>
          <p:cNvSpPr txBox="1"/>
          <p:nvPr/>
        </p:nvSpPr>
        <p:spPr>
          <a:xfrm>
            <a:off x="2075758" y="2070781"/>
            <a:ext cx="378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৭ টি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8CF4F6-9879-440E-BA6C-AAA8FEC54A4A}"/>
              </a:ext>
            </a:extLst>
          </p:cNvPr>
          <p:cNvSpPr txBox="1"/>
          <p:nvPr/>
        </p:nvSpPr>
        <p:spPr>
          <a:xfrm>
            <a:off x="1335313" y="4727188"/>
            <a:ext cx="816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600" dirty="0"/>
              <a:t>২ টি মার্বেল সরিয়ে নিই। কয়টি মার্বেল থাকবে?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3244C01-2554-4AC8-8A7C-FE73AA932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50" y="3256103"/>
            <a:ext cx="798286" cy="8563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C8D2CEE-7FAC-45BE-9DD4-6B53A76F5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48" y="3256103"/>
            <a:ext cx="798286" cy="8563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09CE40C-6031-4C41-BFAF-F628EDA79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446" y="3256103"/>
            <a:ext cx="798286" cy="8563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13FBD21-B0DD-48B7-9695-A66EC8F017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345" y="3269018"/>
            <a:ext cx="798286" cy="8563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B4B2979-6F2F-4047-96BA-9FCD3700B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244" y="3256103"/>
            <a:ext cx="798286" cy="856342"/>
          </a:xfrm>
          <a:prstGeom prst="rect">
            <a:avLst/>
          </a:prstGeom>
        </p:spPr>
      </p:pic>
      <p:sp>
        <p:nvSpPr>
          <p:cNvPr id="60" name="Right Arrow 18">
            <a:extLst>
              <a:ext uri="{FF2B5EF4-FFF2-40B4-BE49-F238E27FC236}">
                <a16:creationId xmlns:a16="http://schemas.microsoft.com/office/drawing/2014/main" id="{117AEF88-6730-45E4-B161-A5E316AFC204}"/>
              </a:ext>
            </a:extLst>
          </p:cNvPr>
          <p:cNvSpPr/>
          <p:nvPr/>
        </p:nvSpPr>
        <p:spPr>
          <a:xfrm>
            <a:off x="5685427" y="2676479"/>
            <a:ext cx="2442030" cy="201234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9F569C-DD9D-4782-8CD2-3EB59C989D41}"/>
              </a:ext>
            </a:extLst>
          </p:cNvPr>
          <p:cNvSpPr txBox="1"/>
          <p:nvPr/>
        </p:nvSpPr>
        <p:spPr>
          <a:xfrm>
            <a:off x="4448017" y="5043166"/>
            <a:ext cx="333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600" dirty="0"/>
              <a:t>গাণিতিক বাক্যে লিখি-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C2E85E-EA60-48ED-B081-135EDA6D8C39}"/>
              </a:ext>
            </a:extLst>
          </p:cNvPr>
          <p:cNvSpPr txBox="1"/>
          <p:nvPr/>
        </p:nvSpPr>
        <p:spPr>
          <a:xfrm>
            <a:off x="5215394" y="5327654"/>
            <a:ext cx="260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600" dirty="0"/>
              <a:t>৭   -   ২   =   ৫</a:t>
            </a:r>
            <a:endParaRPr lang="en-US" sz="3600" dirty="0"/>
          </a:p>
        </p:txBody>
      </p:sp>
      <p:sp>
        <p:nvSpPr>
          <p:cNvPr id="63" name="Minus 29">
            <a:extLst>
              <a:ext uri="{FF2B5EF4-FFF2-40B4-BE49-F238E27FC236}">
                <a16:creationId xmlns:a16="http://schemas.microsoft.com/office/drawing/2014/main" id="{EB11FC13-CF8E-46D1-AD36-59FA386D9860}"/>
              </a:ext>
            </a:extLst>
          </p:cNvPr>
          <p:cNvSpPr/>
          <p:nvPr/>
        </p:nvSpPr>
        <p:spPr>
          <a:xfrm>
            <a:off x="5611985" y="5475408"/>
            <a:ext cx="507029" cy="4191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qual 30">
            <a:extLst>
              <a:ext uri="{FF2B5EF4-FFF2-40B4-BE49-F238E27FC236}">
                <a16:creationId xmlns:a16="http://schemas.microsoft.com/office/drawing/2014/main" id="{F81B1FC3-AD15-4FEE-8456-8471E5E0382B}"/>
              </a:ext>
            </a:extLst>
          </p:cNvPr>
          <p:cNvSpPr/>
          <p:nvPr/>
        </p:nvSpPr>
        <p:spPr>
          <a:xfrm>
            <a:off x="6673026" y="5528098"/>
            <a:ext cx="629485" cy="27824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ounded Rectangle 31">
            <a:extLst>
              <a:ext uri="{FF2B5EF4-FFF2-40B4-BE49-F238E27FC236}">
                <a16:creationId xmlns:a16="http://schemas.microsoft.com/office/drawing/2014/main" id="{7706BE7B-8572-47BE-B960-CAA42587BE83}"/>
              </a:ext>
            </a:extLst>
          </p:cNvPr>
          <p:cNvSpPr/>
          <p:nvPr/>
        </p:nvSpPr>
        <p:spPr>
          <a:xfrm>
            <a:off x="4991838" y="5826938"/>
            <a:ext cx="255622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 চিহ্ন</a:t>
            </a: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FB41BED2-BAEA-4DFF-B523-7A90AE72E825}"/>
              </a:ext>
            </a:extLst>
          </p:cNvPr>
          <p:cNvSpPr/>
          <p:nvPr/>
        </p:nvSpPr>
        <p:spPr>
          <a:xfrm>
            <a:off x="6223647" y="5837107"/>
            <a:ext cx="245905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DC6488D-2E59-4E75-9D22-57F9995012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956" y="3254642"/>
            <a:ext cx="798286" cy="85634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9AFEEA7-068B-45D9-9BB2-84D60F86C0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564" y="3254196"/>
            <a:ext cx="798286" cy="8563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F3F094-5AA8-4782-BD31-45BEF902AA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2" grpId="0"/>
      <p:bldP spid="52" grpId="1"/>
      <p:bldP spid="60" grpId="0" animBg="1"/>
      <p:bldP spid="60" grpId="1" animBg="1"/>
      <p:bldP spid="61" grpId="0"/>
      <p:bldP spid="61" grpId="1"/>
      <p:bldP spid="62" grpId="0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65" grpId="2"/>
      <p:bldP spid="66" grpId="0"/>
      <p:bldP spid="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3956385-21D0-4A42-8240-AB5437740E9E}"/>
              </a:ext>
            </a:extLst>
          </p:cNvPr>
          <p:cNvSpPr/>
          <p:nvPr/>
        </p:nvSpPr>
        <p:spPr>
          <a:xfrm>
            <a:off x="253214" y="15251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0E8A7-B6E3-48D1-B891-E47CB62D3F52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5B974-91C0-4DE9-B552-BC65A7C5D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181753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ACF21-820B-4EDA-BB86-05DC983BD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183194"/>
            <a:ext cx="913918" cy="9004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E8803C4-07EB-4F85-B982-66C305C6D409}"/>
              </a:ext>
            </a:extLst>
          </p:cNvPr>
          <p:cNvSpPr/>
          <p:nvPr/>
        </p:nvSpPr>
        <p:spPr>
          <a:xfrm>
            <a:off x="648739" y="3061462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0D1D3B-D9AC-4855-8DBE-B9CA5ADF2D39}"/>
              </a:ext>
            </a:extLst>
          </p:cNvPr>
          <p:cNvSpPr/>
          <p:nvPr/>
        </p:nvSpPr>
        <p:spPr>
          <a:xfrm>
            <a:off x="1281785" y="3061462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6D3302-AEFC-448B-B49C-3E8273A0DB41}"/>
              </a:ext>
            </a:extLst>
          </p:cNvPr>
          <p:cNvSpPr/>
          <p:nvPr/>
        </p:nvSpPr>
        <p:spPr>
          <a:xfrm>
            <a:off x="1914831" y="3061462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37B638-9945-4E2A-A3C0-31CA1B488173}"/>
              </a:ext>
            </a:extLst>
          </p:cNvPr>
          <p:cNvSpPr/>
          <p:nvPr/>
        </p:nvSpPr>
        <p:spPr>
          <a:xfrm>
            <a:off x="2547877" y="3061462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7D609B-73BC-4E35-AF44-F67EC601890C}"/>
              </a:ext>
            </a:extLst>
          </p:cNvPr>
          <p:cNvSpPr/>
          <p:nvPr/>
        </p:nvSpPr>
        <p:spPr>
          <a:xfrm>
            <a:off x="3180923" y="3061462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E5616A-90AC-4D3B-8797-E9928D2BF0E4}"/>
              </a:ext>
            </a:extLst>
          </p:cNvPr>
          <p:cNvSpPr txBox="1"/>
          <p:nvPr/>
        </p:nvSpPr>
        <p:spPr>
          <a:xfrm>
            <a:off x="1769926" y="3822356"/>
            <a:ext cx="94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/>
              <a:t>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7D77B3-844A-47C2-B3CD-399D9A3640E1}"/>
              </a:ext>
            </a:extLst>
          </p:cNvPr>
          <p:cNvSpPr txBox="1"/>
          <p:nvPr/>
        </p:nvSpPr>
        <p:spPr>
          <a:xfrm>
            <a:off x="2564027" y="3695576"/>
            <a:ext cx="94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705FE6-92EB-4FEF-B54A-F02723E839C8}"/>
              </a:ext>
            </a:extLst>
          </p:cNvPr>
          <p:cNvSpPr txBox="1"/>
          <p:nvPr/>
        </p:nvSpPr>
        <p:spPr>
          <a:xfrm>
            <a:off x="3334229" y="3820055"/>
            <a:ext cx="94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/>
              <a:t>২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5B21DD-D7FD-460E-8EB5-FE35F58342FE}"/>
              </a:ext>
            </a:extLst>
          </p:cNvPr>
          <p:cNvSpPr txBox="1"/>
          <p:nvPr/>
        </p:nvSpPr>
        <p:spPr>
          <a:xfrm>
            <a:off x="4144038" y="3822355"/>
            <a:ext cx="94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/>
              <a:t>=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0BF40D-CA7A-4498-980F-CF2859D02C0B}"/>
              </a:ext>
            </a:extLst>
          </p:cNvPr>
          <p:cNvSpPr/>
          <p:nvPr/>
        </p:nvSpPr>
        <p:spPr>
          <a:xfrm>
            <a:off x="1922668" y="4993100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28">
            <a:extLst>
              <a:ext uri="{FF2B5EF4-FFF2-40B4-BE49-F238E27FC236}">
                <a16:creationId xmlns:a16="http://schemas.microsoft.com/office/drawing/2014/main" id="{853E7255-033A-40BA-A657-040023F9FBED}"/>
              </a:ext>
            </a:extLst>
          </p:cNvPr>
          <p:cNvSpPr/>
          <p:nvPr/>
        </p:nvSpPr>
        <p:spPr>
          <a:xfrm>
            <a:off x="2557651" y="4505990"/>
            <a:ext cx="5014390" cy="152302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77FA5F-44F6-40FF-B3F8-12E949DB2846}"/>
              </a:ext>
            </a:extLst>
          </p:cNvPr>
          <p:cNvSpPr txBox="1"/>
          <p:nvPr/>
        </p:nvSpPr>
        <p:spPr>
          <a:xfrm>
            <a:off x="4424631" y="5654110"/>
            <a:ext cx="94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B88A35-E46E-41D8-BE27-6DB524CA4E4E}"/>
              </a:ext>
            </a:extLst>
          </p:cNvPr>
          <p:cNvSpPr txBox="1"/>
          <p:nvPr/>
        </p:nvSpPr>
        <p:spPr>
          <a:xfrm>
            <a:off x="6015164" y="5708836"/>
            <a:ext cx="949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/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2884F0-777F-4A17-B1B9-A44D5C64321B}"/>
              </a:ext>
            </a:extLst>
          </p:cNvPr>
          <p:cNvSpPr txBox="1"/>
          <p:nvPr/>
        </p:nvSpPr>
        <p:spPr>
          <a:xfrm>
            <a:off x="1429260" y="1655572"/>
            <a:ext cx="924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কয়েকটি ঘর সরিয়ে বুঝার চেষ্টা করি-  </a:t>
            </a:r>
            <a:endParaRPr lang="en-US" sz="5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9B2F03-468D-4710-A20A-C738467358D6}"/>
              </a:ext>
            </a:extLst>
          </p:cNvPr>
          <p:cNvSpPr txBox="1"/>
          <p:nvPr/>
        </p:nvSpPr>
        <p:spPr>
          <a:xfrm>
            <a:off x="5258869" y="3824481"/>
            <a:ext cx="72941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400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46C7CB-32AC-4564-A1BF-2D0AF8AA649B}"/>
              </a:ext>
            </a:extLst>
          </p:cNvPr>
          <p:cNvSpPr txBox="1"/>
          <p:nvPr/>
        </p:nvSpPr>
        <p:spPr>
          <a:xfrm>
            <a:off x="3691679" y="5756275"/>
            <a:ext cx="786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400" dirty="0"/>
              <a:t> </a:t>
            </a:r>
            <a:r>
              <a:rPr lang="en-US" sz="4400" dirty="0"/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332953-501C-4EE9-A7ED-C28AB6EFA88E}"/>
              </a:ext>
            </a:extLst>
          </p:cNvPr>
          <p:cNvSpPr txBox="1"/>
          <p:nvPr/>
        </p:nvSpPr>
        <p:spPr>
          <a:xfrm>
            <a:off x="4768580" y="5707648"/>
            <a:ext cx="931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400" dirty="0"/>
              <a:t> </a:t>
            </a:r>
            <a:r>
              <a:rPr lang="en-US" sz="4400" dirty="0"/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3571C9-BFF6-44F9-99AB-4CDA0D0446AA}"/>
              </a:ext>
            </a:extLst>
          </p:cNvPr>
          <p:cNvSpPr txBox="1"/>
          <p:nvPr/>
        </p:nvSpPr>
        <p:spPr>
          <a:xfrm>
            <a:off x="7709353" y="5651051"/>
            <a:ext cx="71845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Right Arrow 2">
            <a:extLst>
              <a:ext uri="{FF2B5EF4-FFF2-40B4-BE49-F238E27FC236}">
                <a16:creationId xmlns:a16="http://schemas.microsoft.com/office/drawing/2014/main" id="{602AD6B4-7C53-4356-8806-30592733A50F}"/>
              </a:ext>
            </a:extLst>
          </p:cNvPr>
          <p:cNvSpPr/>
          <p:nvPr/>
        </p:nvSpPr>
        <p:spPr>
          <a:xfrm>
            <a:off x="3779453" y="2576355"/>
            <a:ext cx="1850982" cy="15230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71BEF7-AEE3-4708-9315-E7065274118F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212AF00-B213-4E18-A083-A1C5512F6A4A}"/>
              </a:ext>
            </a:extLst>
          </p:cNvPr>
          <p:cNvSpPr/>
          <p:nvPr/>
        </p:nvSpPr>
        <p:spPr>
          <a:xfrm>
            <a:off x="3819011" y="3059849"/>
            <a:ext cx="633046" cy="5399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EC2A126-AA42-464D-9B04-B2F81AF1BB29}"/>
              </a:ext>
            </a:extLst>
          </p:cNvPr>
          <p:cNvSpPr/>
          <p:nvPr/>
        </p:nvSpPr>
        <p:spPr>
          <a:xfrm>
            <a:off x="4452057" y="3059849"/>
            <a:ext cx="633046" cy="5399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27A3AC-D2D1-4649-BE02-8092EC672216}"/>
              </a:ext>
            </a:extLst>
          </p:cNvPr>
          <p:cNvSpPr/>
          <p:nvPr/>
        </p:nvSpPr>
        <p:spPr>
          <a:xfrm>
            <a:off x="3823540" y="3061461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76177B-5939-4612-A111-01C2C6A02545}"/>
              </a:ext>
            </a:extLst>
          </p:cNvPr>
          <p:cNvSpPr/>
          <p:nvPr/>
        </p:nvSpPr>
        <p:spPr>
          <a:xfrm>
            <a:off x="4478576" y="3061461"/>
            <a:ext cx="633046" cy="5399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10FD7-6081-461B-B9A7-E912307098F9}"/>
              </a:ext>
            </a:extLst>
          </p:cNvPr>
          <p:cNvSpPr/>
          <p:nvPr/>
        </p:nvSpPr>
        <p:spPr>
          <a:xfrm>
            <a:off x="512418" y="2816316"/>
            <a:ext cx="3409250" cy="10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4B4FE6-E4CA-4EBA-A8E0-250290AA5C7F}"/>
              </a:ext>
            </a:extLst>
          </p:cNvPr>
          <p:cNvGrpSpPr/>
          <p:nvPr/>
        </p:nvGrpSpPr>
        <p:grpSpPr>
          <a:xfrm>
            <a:off x="-4877519" y="4999729"/>
            <a:ext cx="12318608" cy="4503898"/>
            <a:chOff x="-42204" y="4147742"/>
            <a:chExt cx="12318608" cy="45038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6D954C-21D2-46C8-B438-D6D042F01B9C}"/>
                </a:ext>
              </a:extLst>
            </p:cNvPr>
            <p:cNvSpPr/>
            <p:nvPr/>
          </p:nvSpPr>
          <p:spPr>
            <a:xfrm>
              <a:off x="-42204" y="8257745"/>
              <a:ext cx="12318608" cy="3938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Shaheen Ahmed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Asst Teacher, Singraoli GPS, Biswanath, Sylhet, Mob: 01712332117, E-mail: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shaheen332117@gmail.com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F955AC-BABD-411C-9DDB-3FFE10ACF818}"/>
                </a:ext>
              </a:extLst>
            </p:cNvPr>
            <p:cNvSpPr/>
            <p:nvPr/>
          </p:nvSpPr>
          <p:spPr>
            <a:xfrm>
              <a:off x="7424429" y="4147742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992EF57-B93A-4DA9-9E6E-5A8034EFF680}"/>
                </a:ext>
              </a:extLst>
            </p:cNvPr>
            <p:cNvSpPr/>
            <p:nvPr/>
          </p:nvSpPr>
          <p:spPr>
            <a:xfrm>
              <a:off x="8072172" y="4147742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5456C8-9122-41CA-8E5B-C2A8F8833642}"/>
                </a:ext>
              </a:extLst>
            </p:cNvPr>
            <p:cNvSpPr/>
            <p:nvPr/>
          </p:nvSpPr>
          <p:spPr>
            <a:xfrm>
              <a:off x="8699659" y="4147742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EB4B09C-CB16-4CAD-8F26-B3934A2FAD6D}"/>
                </a:ext>
              </a:extLst>
            </p:cNvPr>
            <p:cNvSpPr/>
            <p:nvPr/>
          </p:nvSpPr>
          <p:spPr>
            <a:xfrm>
              <a:off x="9356604" y="4148428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A40ACEB-F0B9-4C38-97AE-9B129406FE70}"/>
                </a:ext>
              </a:extLst>
            </p:cNvPr>
            <p:cNvSpPr/>
            <p:nvPr/>
          </p:nvSpPr>
          <p:spPr>
            <a:xfrm>
              <a:off x="9984091" y="4147742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895B731-5D56-4DBA-8198-6CB4F220611E}"/>
                </a:ext>
              </a:extLst>
            </p:cNvPr>
            <p:cNvSpPr/>
            <p:nvPr/>
          </p:nvSpPr>
          <p:spPr>
            <a:xfrm>
              <a:off x="10604556" y="4151316"/>
              <a:ext cx="633046" cy="539929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31641-58AF-45D5-B846-8B9972769C33}"/>
              </a:ext>
            </a:extLst>
          </p:cNvPr>
          <p:cNvSpPr/>
          <p:nvPr/>
        </p:nvSpPr>
        <p:spPr>
          <a:xfrm>
            <a:off x="2595877" y="4990865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510A0E-0DAE-4BEA-B4F4-D1A8D1F9B818}"/>
              </a:ext>
            </a:extLst>
          </p:cNvPr>
          <p:cNvSpPr/>
          <p:nvPr/>
        </p:nvSpPr>
        <p:spPr>
          <a:xfrm>
            <a:off x="3243620" y="4990865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3D6950-4E64-498E-A34A-369B40F077B8}"/>
              </a:ext>
            </a:extLst>
          </p:cNvPr>
          <p:cNvSpPr/>
          <p:nvPr/>
        </p:nvSpPr>
        <p:spPr>
          <a:xfrm>
            <a:off x="3871107" y="4990865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06E4372-35A4-46B4-8BEA-76749631600E}"/>
              </a:ext>
            </a:extLst>
          </p:cNvPr>
          <p:cNvSpPr/>
          <p:nvPr/>
        </p:nvSpPr>
        <p:spPr>
          <a:xfrm>
            <a:off x="4528052" y="4991551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6D6807-4134-4B2A-9CA6-F2300CC0C44A}"/>
              </a:ext>
            </a:extLst>
          </p:cNvPr>
          <p:cNvSpPr/>
          <p:nvPr/>
        </p:nvSpPr>
        <p:spPr>
          <a:xfrm>
            <a:off x="5155539" y="4990865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564C37-611C-4623-A11F-BA80499F8511}"/>
              </a:ext>
            </a:extLst>
          </p:cNvPr>
          <p:cNvSpPr/>
          <p:nvPr/>
        </p:nvSpPr>
        <p:spPr>
          <a:xfrm>
            <a:off x="5776004" y="4994439"/>
            <a:ext cx="633046" cy="5399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F0D9AC-0CF2-44DE-BF06-39E6A2A5767D}"/>
              </a:ext>
            </a:extLst>
          </p:cNvPr>
          <p:cNvSpPr/>
          <p:nvPr/>
        </p:nvSpPr>
        <p:spPr>
          <a:xfrm>
            <a:off x="1772824" y="4737836"/>
            <a:ext cx="974819" cy="10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B96F2C2-67AB-4FBC-997B-BE3F83E47D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25 -4.07407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44" grpId="0"/>
      <p:bldP spid="45" grpId="0"/>
      <p:bldP spid="46" grpId="0"/>
      <p:bldP spid="47" grpId="0"/>
      <p:bldP spid="49" grpId="0" animBg="1"/>
      <p:bldP spid="57" grpId="0" animBg="1"/>
      <p:bldP spid="57" grpId="1" animBg="1"/>
      <p:bldP spid="59" grpId="0"/>
      <p:bldP spid="61" grpId="0"/>
      <p:bldP spid="64" grpId="0"/>
      <p:bldP spid="65" grpId="0" animBg="1"/>
      <p:bldP spid="65" grpId="1" animBg="1"/>
      <p:bldP spid="66" grpId="0"/>
      <p:bldP spid="67" grpId="0"/>
      <p:bldP spid="68" grpId="0" animBg="1"/>
      <p:bldP spid="68" grpId="1" animBg="1"/>
      <p:bldP spid="32" grpId="0" animBg="1"/>
      <p:bldP spid="32" grpId="1" animBg="1"/>
      <p:bldP spid="56" grpId="0" animBg="1"/>
      <p:bldP spid="58" grpId="0" animBg="1"/>
      <p:bldP spid="37" grpId="0" animBg="1"/>
      <p:bldP spid="37" grpId="1" animBg="1"/>
      <p:bldP spid="38" grpId="0" animBg="1"/>
      <p:bldP spid="38" grpId="1" animBg="1"/>
      <p:bldP spid="8" grpId="0" animBg="1"/>
      <p:bldP spid="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77" grpId="0" animBg="1"/>
      <p:bldP spid="7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BB4533E-5554-495D-AD98-57F5C2DBC9F7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D7DC5E-1674-4429-9536-B475F5B7EF9B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57A16-C2A9-41F7-B188-E5CE31B01E8A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578FC-6CB4-4C17-A877-F013737E5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75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9598B-0E11-44BF-8CB1-AD9626331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6"/>
            <a:ext cx="913918" cy="900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1C4C28D-A407-478A-9F4E-D4DECAE8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577" y="2540231"/>
            <a:ext cx="928361" cy="6908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91E2701-FF65-47DD-9D5F-DDC19823A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542" y="2540231"/>
            <a:ext cx="928361" cy="690874"/>
          </a:xfrm>
          <a:prstGeom prst="rect">
            <a:avLst/>
          </a:prstGeom>
        </p:spPr>
      </p:pic>
      <p:sp>
        <p:nvSpPr>
          <p:cNvPr id="56" name="Right Arrow 15">
            <a:extLst>
              <a:ext uri="{FF2B5EF4-FFF2-40B4-BE49-F238E27FC236}">
                <a16:creationId xmlns:a16="http://schemas.microsoft.com/office/drawing/2014/main" id="{6CE63B19-FAF8-4615-A428-27A52A4B3034}"/>
              </a:ext>
            </a:extLst>
          </p:cNvPr>
          <p:cNvSpPr/>
          <p:nvPr/>
        </p:nvSpPr>
        <p:spPr>
          <a:xfrm>
            <a:off x="7657928" y="5240774"/>
            <a:ext cx="1674169" cy="878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16">
            <a:extLst>
              <a:ext uri="{FF2B5EF4-FFF2-40B4-BE49-F238E27FC236}">
                <a16:creationId xmlns:a16="http://schemas.microsoft.com/office/drawing/2014/main" id="{7BCD5C55-6858-4AE7-83F9-B19916E51A91}"/>
              </a:ext>
            </a:extLst>
          </p:cNvPr>
          <p:cNvSpPr/>
          <p:nvPr/>
        </p:nvSpPr>
        <p:spPr>
          <a:xfrm>
            <a:off x="6934937" y="2534978"/>
            <a:ext cx="2384640" cy="8484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0259B6B-3AA9-4E6D-B820-DD32652AE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691" y="2534979"/>
            <a:ext cx="928361" cy="6908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3F5F978-F464-4DF4-9BD6-96103841E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899" y="2540603"/>
            <a:ext cx="928361" cy="6908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2540852-8AF7-4AED-8995-AF44AA91B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215" y="2536202"/>
            <a:ext cx="928361" cy="6908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A55E8-E15E-42F8-B6D6-357AB7C569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457" y="5474409"/>
            <a:ext cx="693519" cy="60963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E8C3C7D-7F19-4EE3-9874-6448F56D6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678" y="5454175"/>
            <a:ext cx="693519" cy="6096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502B0CE-AB1A-4D12-9BEC-7F1679D05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555" y="5435083"/>
            <a:ext cx="693519" cy="6096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58EB7F8-446F-445A-B3D8-64A8A6958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56" y="5404839"/>
            <a:ext cx="693519" cy="6096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95E1D1B-2809-428D-B624-10024A193C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841" y="5417783"/>
            <a:ext cx="693519" cy="609631"/>
          </a:xfrm>
          <a:prstGeom prst="rect">
            <a:avLst/>
          </a:prstGeom>
        </p:spPr>
      </p:pic>
      <p:sp>
        <p:nvSpPr>
          <p:cNvPr id="78" name="TextBox 62">
            <a:extLst>
              <a:ext uri="{FF2B5EF4-FFF2-40B4-BE49-F238E27FC236}">
                <a16:creationId xmlns:a16="http://schemas.microsoft.com/office/drawing/2014/main" id="{09DDAA72-2A1C-4C2F-AA3B-173C17D21B6A}"/>
              </a:ext>
            </a:extLst>
          </p:cNvPr>
          <p:cNvSpPr txBox="1"/>
          <p:nvPr/>
        </p:nvSpPr>
        <p:spPr>
          <a:xfrm>
            <a:off x="4766153" y="1136947"/>
            <a:ext cx="270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4B822D-64F5-4EC8-A5E6-A3EABE724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104" y="3857996"/>
            <a:ext cx="817034" cy="81703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8F7DC75-6941-4C5F-9A69-C187DAA11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414" y="3868943"/>
            <a:ext cx="817034" cy="81703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B94933F-C39A-4A53-AAD4-D499065E5E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458" y="3885405"/>
            <a:ext cx="817034" cy="81703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5A532B7-F7D5-4672-983E-47B32BC35A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502" y="3868943"/>
            <a:ext cx="817034" cy="817034"/>
          </a:xfrm>
          <a:prstGeom prst="rect">
            <a:avLst/>
          </a:prstGeom>
        </p:spPr>
      </p:pic>
      <p:sp>
        <p:nvSpPr>
          <p:cNvPr id="90" name="Right Arrow 15">
            <a:extLst>
              <a:ext uri="{FF2B5EF4-FFF2-40B4-BE49-F238E27FC236}">
                <a16:creationId xmlns:a16="http://schemas.microsoft.com/office/drawing/2014/main" id="{3E0CAD87-1CCC-404D-8A97-E8F1DD4A28A0}"/>
              </a:ext>
            </a:extLst>
          </p:cNvPr>
          <p:cNvSpPr/>
          <p:nvPr/>
        </p:nvSpPr>
        <p:spPr>
          <a:xfrm>
            <a:off x="6083385" y="3746245"/>
            <a:ext cx="3236191" cy="997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3068919-A261-4DE8-BFD4-F5EA914073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679" y="3826739"/>
            <a:ext cx="817034" cy="81703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E82503F-4B5B-488A-8877-329661D375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479" y="3819000"/>
            <a:ext cx="817034" cy="81703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6F8646-B4A2-4388-AB97-7EE226607D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97" y="3819000"/>
            <a:ext cx="817034" cy="81703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F9DB4DE-8F15-4C02-8668-10084F5AA2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700" y="3807708"/>
            <a:ext cx="817034" cy="8170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194FF7-1178-4F7A-8507-594D9BD1601C}"/>
              </a:ext>
            </a:extLst>
          </p:cNvPr>
          <p:cNvSpPr/>
          <p:nvPr/>
        </p:nvSpPr>
        <p:spPr>
          <a:xfrm>
            <a:off x="9572322" y="2416910"/>
            <a:ext cx="2027055" cy="1078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5-3=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FBAA365-9361-47B5-BEEF-0ADAC838B27A}"/>
              </a:ext>
            </a:extLst>
          </p:cNvPr>
          <p:cNvSpPr/>
          <p:nvPr/>
        </p:nvSpPr>
        <p:spPr>
          <a:xfrm>
            <a:off x="9574059" y="3676811"/>
            <a:ext cx="2027055" cy="1078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8-4=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E4F0CCC-6FBB-4D87-9831-0434D6A189A2}"/>
              </a:ext>
            </a:extLst>
          </p:cNvPr>
          <p:cNvSpPr/>
          <p:nvPr/>
        </p:nvSpPr>
        <p:spPr>
          <a:xfrm>
            <a:off x="9572322" y="5140696"/>
            <a:ext cx="2027055" cy="1078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7-2= </a:t>
            </a:r>
          </a:p>
        </p:txBody>
      </p:sp>
      <p:sp>
        <p:nvSpPr>
          <p:cNvPr id="17" name="Flowchart: Merge 16">
            <a:extLst>
              <a:ext uri="{FF2B5EF4-FFF2-40B4-BE49-F238E27FC236}">
                <a16:creationId xmlns:a16="http://schemas.microsoft.com/office/drawing/2014/main" id="{F49F4619-EB0D-45AE-846B-499B80752C04}"/>
              </a:ext>
            </a:extLst>
          </p:cNvPr>
          <p:cNvSpPr/>
          <p:nvPr/>
        </p:nvSpPr>
        <p:spPr>
          <a:xfrm rot="16200000">
            <a:off x="4216631" y="2560970"/>
            <a:ext cx="1031602" cy="77915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Merge 92">
            <a:extLst>
              <a:ext uri="{FF2B5EF4-FFF2-40B4-BE49-F238E27FC236}">
                <a16:creationId xmlns:a16="http://schemas.microsoft.com/office/drawing/2014/main" id="{74369FB6-0ECF-41A0-A710-D016AB09112B}"/>
              </a:ext>
            </a:extLst>
          </p:cNvPr>
          <p:cNvSpPr/>
          <p:nvPr/>
        </p:nvSpPr>
        <p:spPr>
          <a:xfrm rot="16377622">
            <a:off x="2094247" y="3851608"/>
            <a:ext cx="1031602" cy="77915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Merge 95">
            <a:extLst>
              <a:ext uri="{FF2B5EF4-FFF2-40B4-BE49-F238E27FC236}">
                <a16:creationId xmlns:a16="http://schemas.microsoft.com/office/drawing/2014/main" id="{AABF76EE-DA16-40C9-B364-5B0E1726B425}"/>
              </a:ext>
            </a:extLst>
          </p:cNvPr>
          <p:cNvSpPr/>
          <p:nvPr/>
        </p:nvSpPr>
        <p:spPr>
          <a:xfrm rot="16200000">
            <a:off x="3088380" y="5349104"/>
            <a:ext cx="1031602" cy="875034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C864140-1A3B-4992-8B89-181E798A74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260" y="5452375"/>
            <a:ext cx="693519" cy="65319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9FE0411-40E4-4842-B2A9-16964117A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656" y="5474409"/>
            <a:ext cx="693519" cy="609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A7B44-A754-42AD-BF55-76ACBDAD41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057" y="3667630"/>
            <a:ext cx="1438436" cy="107882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3B361-9159-4809-A3B6-B5B96FA494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02" y="2416910"/>
            <a:ext cx="1438436" cy="1078827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49DA5-D56E-402E-A1CB-9B3B2540E6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366" y="5279770"/>
            <a:ext cx="1385447" cy="1039085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0BC1E0-A3E2-45BA-9285-BCEAF48E125E}"/>
              </a:ext>
            </a:extLst>
          </p:cNvPr>
          <p:cNvSpPr/>
          <p:nvPr/>
        </p:nvSpPr>
        <p:spPr>
          <a:xfrm>
            <a:off x="4361197" y="2715364"/>
            <a:ext cx="1015301" cy="45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4EFD016-8311-489D-B5D1-84E9C8DD7913}"/>
              </a:ext>
            </a:extLst>
          </p:cNvPr>
          <p:cNvSpPr/>
          <p:nvPr/>
        </p:nvSpPr>
        <p:spPr>
          <a:xfrm>
            <a:off x="2240486" y="3988644"/>
            <a:ext cx="1015301" cy="45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3FFDCED-2460-4320-BBD7-06123028BE31}"/>
              </a:ext>
            </a:extLst>
          </p:cNvPr>
          <p:cNvSpPr/>
          <p:nvPr/>
        </p:nvSpPr>
        <p:spPr>
          <a:xfrm>
            <a:off x="3222626" y="5548278"/>
            <a:ext cx="1015301" cy="45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D1CA0-1736-46B3-B888-67AE5230F4F7}"/>
              </a:ext>
            </a:extLst>
          </p:cNvPr>
          <p:cNvSpPr/>
          <p:nvPr/>
        </p:nvSpPr>
        <p:spPr>
          <a:xfrm>
            <a:off x="11176369" y="2598222"/>
            <a:ext cx="746316" cy="69876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83B86AC-21DC-4D74-AFA7-C125A5556029}"/>
              </a:ext>
            </a:extLst>
          </p:cNvPr>
          <p:cNvSpPr/>
          <p:nvPr/>
        </p:nvSpPr>
        <p:spPr>
          <a:xfrm>
            <a:off x="11178117" y="3851600"/>
            <a:ext cx="746316" cy="69876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AFDAF3B-FA97-4DAF-91F6-A842A6F3DA78}"/>
              </a:ext>
            </a:extLst>
          </p:cNvPr>
          <p:cNvSpPr/>
          <p:nvPr/>
        </p:nvSpPr>
        <p:spPr>
          <a:xfrm>
            <a:off x="11178987" y="5306289"/>
            <a:ext cx="746316" cy="69876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FCD36A7-33E6-46C2-8120-825442494970}"/>
              </a:ext>
            </a:extLst>
          </p:cNvPr>
          <p:cNvSpPr/>
          <p:nvPr/>
        </p:nvSpPr>
        <p:spPr>
          <a:xfrm>
            <a:off x="11308989" y="2685791"/>
            <a:ext cx="486808" cy="541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8E51F74-9741-4030-829B-AB425D927B11}"/>
              </a:ext>
            </a:extLst>
          </p:cNvPr>
          <p:cNvSpPr/>
          <p:nvPr/>
        </p:nvSpPr>
        <p:spPr>
          <a:xfrm>
            <a:off x="11323596" y="3936777"/>
            <a:ext cx="486808" cy="541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BD9856B-7821-4A2B-BFC7-084061944E38}"/>
              </a:ext>
            </a:extLst>
          </p:cNvPr>
          <p:cNvSpPr/>
          <p:nvPr/>
        </p:nvSpPr>
        <p:spPr>
          <a:xfrm>
            <a:off x="11371537" y="5368056"/>
            <a:ext cx="486808" cy="541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A8BD3C-985F-4E5A-8220-EF3D4DBDE7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78" grpId="0"/>
      <p:bldP spid="90" grpId="0" animBg="1"/>
      <p:bldP spid="16" grpId="0"/>
      <p:bldP spid="91" grpId="0"/>
      <p:bldP spid="92" grpId="0"/>
      <p:bldP spid="17" grpId="0" animBg="1"/>
      <p:bldP spid="93" grpId="0" animBg="1"/>
      <p:bldP spid="96" grpId="0" animBg="1"/>
      <p:bldP spid="18" grpId="0"/>
      <p:bldP spid="111" grpId="0"/>
      <p:bldP spid="112" grpId="0"/>
      <p:bldP spid="19" grpId="0" animBg="1"/>
      <p:bldP spid="113" grpId="0" animBg="1"/>
      <p:bldP spid="114" grpId="0" animBg="1"/>
      <p:bldP spid="115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523BD2E-5E6A-46FC-9CC7-2EA18021FCE9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7ABC8-E37D-4736-8272-D4CE8A4E2F2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1C3A0-42F7-4401-A789-1FDFAA0D5425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92493-F304-4B3E-8544-192C57D59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47838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0A227-77BD-4DB9-B158-405DC698D8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49279"/>
            <a:ext cx="913918" cy="90047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6E565D8-D304-4A09-955B-C24C2CECBD20}"/>
              </a:ext>
            </a:extLst>
          </p:cNvPr>
          <p:cNvSpPr txBox="1"/>
          <p:nvPr/>
        </p:nvSpPr>
        <p:spPr>
          <a:xfrm>
            <a:off x="483188" y="1881053"/>
            <a:ext cx="11162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টি মগ থেকে ১ টি মগ সরিয়ে নিলে কয়টি থাকে তা দেখি-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298A89-E055-466B-B363-EFB7C0EDDAD0}"/>
              </a:ext>
            </a:extLst>
          </p:cNvPr>
          <p:cNvSpPr txBox="1"/>
          <p:nvPr/>
        </p:nvSpPr>
        <p:spPr>
          <a:xfrm>
            <a:off x="2579656" y="3773448"/>
            <a:ext cx="68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52" name="Right Arrow 15">
            <a:extLst>
              <a:ext uri="{FF2B5EF4-FFF2-40B4-BE49-F238E27FC236}">
                <a16:creationId xmlns:a16="http://schemas.microsoft.com/office/drawing/2014/main" id="{0466BB3B-A00D-4C70-97DD-FE94164C1F00}"/>
              </a:ext>
            </a:extLst>
          </p:cNvPr>
          <p:cNvSpPr/>
          <p:nvPr/>
        </p:nvSpPr>
        <p:spPr>
          <a:xfrm>
            <a:off x="5837918" y="2530095"/>
            <a:ext cx="1631568" cy="16360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166880-C4B7-4C62-A4CC-162CB75F08B2}"/>
              </a:ext>
            </a:extLst>
          </p:cNvPr>
          <p:cNvSpPr txBox="1"/>
          <p:nvPr/>
        </p:nvSpPr>
        <p:spPr>
          <a:xfrm>
            <a:off x="3338231" y="3724981"/>
            <a:ext cx="31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69B4FD-005B-4CA5-BD7A-01200C36C3B6}"/>
              </a:ext>
            </a:extLst>
          </p:cNvPr>
          <p:cNvSpPr txBox="1"/>
          <p:nvPr/>
        </p:nvSpPr>
        <p:spPr>
          <a:xfrm>
            <a:off x="4470729" y="3920446"/>
            <a:ext cx="118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1F49FC-4382-425F-9B05-12B46A18F00D}"/>
              </a:ext>
            </a:extLst>
          </p:cNvPr>
          <p:cNvSpPr txBox="1"/>
          <p:nvPr/>
        </p:nvSpPr>
        <p:spPr>
          <a:xfrm>
            <a:off x="3937218" y="3773448"/>
            <a:ext cx="5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ED9683-ACE2-4F32-9895-DCE405BE2633}"/>
              </a:ext>
            </a:extLst>
          </p:cNvPr>
          <p:cNvSpPr/>
          <p:nvPr/>
        </p:nvSpPr>
        <p:spPr>
          <a:xfrm>
            <a:off x="8691365" y="2621084"/>
            <a:ext cx="1279554" cy="1545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C98164-9948-4A98-A45B-37FFDFBF67A4}"/>
              </a:ext>
            </a:extLst>
          </p:cNvPr>
          <p:cNvSpPr/>
          <p:nvPr/>
        </p:nvSpPr>
        <p:spPr>
          <a:xfrm>
            <a:off x="1779183" y="2715560"/>
            <a:ext cx="412002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31">
            <a:extLst>
              <a:ext uri="{FF2B5EF4-FFF2-40B4-BE49-F238E27FC236}">
                <a16:creationId xmlns:a16="http://schemas.microsoft.com/office/drawing/2014/main" id="{ED1480D2-9249-4824-9785-1A49217F166B}"/>
              </a:ext>
            </a:extLst>
          </p:cNvPr>
          <p:cNvSpPr/>
          <p:nvPr/>
        </p:nvSpPr>
        <p:spPr>
          <a:xfrm>
            <a:off x="6064591" y="5511114"/>
            <a:ext cx="3419590" cy="70994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 চিহ্ন</a:t>
            </a:r>
          </a:p>
        </p:txBody>
      </p:sp>
      <p:sp>
        <p:nvSpPr>
          <p:cNvPr id="64" name="Minus 32">
            <a:extLst>
              <a:ext uri="{FF2B5EF4-FFF2-40B4-BE49-F238E27FC236}">
                <a16:creationId xmlns:a16="http://schemas.microsoft.com/office/drawing/2014/main" id="{4A63A365-1A87-42BE-8F97-CA9FF274898F}"/>
              </a:ext>
            </a:extLst>
          </p:cNvPr>
          <p:cNvSpPr/>
          <p:nvPr/>
        </p:nvSpPr>
        <p:spPr>
          <a:xfrm>
            <a:off x="3214422" y="4222937"/>
            <a:ext cx="681167" cy="27959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1BD752-7F8F-4530-8B02-E491730156CD}"/>
              </a:ext>
            </a:extLst>
          </p:cNvPr>
          <p:cNvSpPr txBox="1"/>
          <p:nvPr/>
        </p:nvSpPr>
        <p:spPr>
          <a:xfrm>
            <a:off x="5010190" y="3783599"/>
            <a:ext cx="5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B53B1C-BA80-440D-A646-7B8D30BB1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184" y="2884120"/>
            <a:ext cx="935411" cy="9338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E57CD2-12DB-409B-B139-86F1F80AE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27" y="2884120"/>
            <a:ext cx="935411" cy="9338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B921F6-F9D9-413C-B68E-159BBC9977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762" y="2884120"/>
            <a:ext cx="935411" cy="9338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44D7C7-4E50-4C6B-BBFD-5821BEA3DA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537" y="2884120"/>
            <a:ext cx="935411" cy="9338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1DD38D-B613-4A46-BBEC-F978A1A84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72" y="2884120"/>
            <a:ext cx="935411" cy="9338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9B71BAC-A089-4F7B-BA12-B013CE2EDF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919" y="2884120"/>
            <a:ext cx="935411" cy="933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D80E7B-742E-4193-9C7C-A68F088E4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427 0.2233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  <p:bldP spid="52" grpId="1" animBg="1"/>
      <p:bldP spid="52" grpId="2" animBg="1"/>
      <p:bldP spid="53" grpId="0"/>
      <p:bldP spid="54" grpId="0"/>
      <p:bldP spid="55" grpId="0"/>
      <p:bldP spid="56" grpId="0" animBg="1"/>
      <p:bldP spid="58" grpId="0" animBg="1"/>
      <p:bldP spid="58" grpId="1" animBg="1"/>
      <p:bldP spid="63" grpId="0"/>
      <p:bldP spid="64" grpId="0" animBg="1"/>
      <p:bldP spid="64" grpId="1" animBg="1"/>
      <p:bldP spid="64" grpId="2" animBg="1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445C079-4C21-42AB-9B56-FF9463532E0B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3B4F3-904A-48FF-B25E-9AFB927F42D9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75348-9F39-4C0F-B11D-F051D1DBB898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86C43-50D0-4BAF-95FC-FE636C2069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05641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E4F52-4229-4C05-82B6-39305D34CF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07082"/>
            <a:ext cx="913918" cy="900478"/>
          </a:xfrm>
          <a:prstGeom prst="rect">
            <a:avLst/>
          </a:prstGeom>
        </p:spPr>
      </p:pic>
      <p:sp>
        <p:nvSpPr>
          <p:cNvPr id="9" name="Right Arrow 13">
            <a:extLst>
              <a:ext uri="{FF2B5EF4-FFF2-40B4-BE49-F238E27FC236}">
                <a16:creationId xmlns:a16="http://schemas.microsoft.com/office/drawing/2014/main" id="{C58D01FE-5813-4273-BB0E-B61EF6525F64}"/>
              </a:ext>
            </a:extLst>
          </p:cNvPr>
          <p:cNvSpPr/>
          <p:nvPr/>
        </p:nvSpPr>
        <p:spPr>
          <a:xfrm>
            <a:off x="3342233" y="2522016"/>
            <a:ext cx="4100817" cy="19937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4B239-EC18-4F41-A1BD-2511FF39658D}"/>
              </a:ext>
            </a:extLst>
          </p:cNvPr>
          <p:cNvSpPr txBox="1"/>
          <p:nvPr/>
        </p:nvSpPr>
        <p:spPr>
          <a:xfrm>
            <a:off x="725305" y="1752575"/>
            <a:ext cx="542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সংখ্যায় প্রকাশ করি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9E20D-437F-4BB5-8BEC-E7C05AFBE0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80" y="3044280"/>
            <a:ext cx="1057455" cy="1019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220FF1-3C80-4D8B-A5BC-E6D85020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464" y="3043655"/>
            <a:ext cx="1057455" cy="1019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7D6C6-ACD1-455C-AECA-9C2F56CF8C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83" y="3043655"/>
            <a:ext cx="1057455" cy="10199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35154F-E583-4370-B401-3EF2EAEF3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329" y="3040133"/>
            <a:ext cx="1057455" cy="1019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17521-B044-4930-A56C-10DE2CD24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07" y="3037836"/>
            <a:ext cx="1057455" cy="1019907"/>
          </a:xfrm>
          <a:prstGeom prst="rect">
            <a:avLst/>
          </a:prstGeom>
        </p:spPr>
      </p:pic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FAC398DF-BF45-4127-8095-22EE7FE0C2E9}"/>
              </a:ext>
            </a:extLst>
          </p:cNvPr>
          <p:cNvSpPr/>
          <p:nvPr/>
        </p:nvSpPr>
        <p:spPr>
          <a:xfrm>
            <a:off x="787790" y="5024650"/>
            <a:ext cx="7379046" cy="15347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726FD2-DCE6-4EEA-9CDC-29A026E95B38}"/>
              </a:ext>
            </a:extLst>
          </p:cNvPr>
          <p:cNvSpPr txBox="1"/>
          <p:nvPr/>
        </p:nvSpPr>
        <p:spPr>
          <a:xfrm>
            <a:off x="3110082" y="5631426"/>
            <a:ext cx="107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C9917-B1BA-4D12-9896-ACC3814184D2}"/>
              </a:ext>
            </a:extLst>
          </p:cNvPr>
          <p:cNvSpPr txBox="1"/>
          <p:nvPr/>
        </p:nvSpPr>
        <p:spPr>
          <a:xfrm>
            <a:off x="4630993" y="4993445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AA2F1-7421-4871-B631-E172012400AA}"/>
              </a:ext>
            </a:extLst>
          </p:cNvPr>
          <p:cNvSpPr txBox="1"/>
          <p:nvPr/>
        </p:nvSpPr>
        <p:spPr>
          <a:xfrm>
            <a:off x="5704193" y="5605587"/>
            <a:ext cx="113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46970E-7D2D-4C79-A4AA-66C9EB0AFB7B}"/>
              </a:ext>
            </a:extLst>
          </p:cNvPr>
          <p:cNvSpPr txBox="1"/>
          <p:nvPr/>
        </p:nvSpPr>
        <p:spPr>
          <a:xfrm>
            <a:off x="6765747" y="5605587"/>
            <a:ext cx="14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197FD4-3C82-42A0-833D-001ABBD00690}"/>
              </a:ext>
            </a:extLst>
          </p:cNvPr>
          <p:cNvSpPr txBox="1"/>
          <p:nvPr/>
        </p:nvSpPr>
        <p:spPr>
          <a:xfrm>
            <a:off x="8214719" y="5580998"/>
            <a:ext cx="113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752199-FC40-4F4F-AAB5-1C51FAD7DE9E}"/>
              </a:ext>
            </a:extLst>
          </p:cNvPr>
          <p:cNvSpPr txBox="1"/>
          <p:nvPr/>
        </p:nvSpPr>
        <p:spPr>
          <a:xfrm>
            <a:off x="3343880" y="4978339"/>
            <a:ext cx="72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943562-03FA-45A4-8FA0-C599DCD774DB}"/>
              </a:ext>
            </a:extLst>
          </p:cNvPr>
          <p:cNvSpPr txBox="1"/>
          <p:nvPr/>
        </p:nvSpPr>
        <p:spPr>
          <a:xfrm>
            <a:off x="3860619" y="5608127"/>
            <a:ext cx="193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বিয়োগ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D3793-4D3A-4BF3-8ADD-F629DE40DCF7}"/>
              </a:ext>
            </a:extLst>
          </p:cNvPr>
          <p:cNvSpPr txBox="1"/>
          <p:nvPr/>
        </p:nvSpPr>
        <p:spPr>
          <a:xfrm>
            <a:off x="8325618" y="4999567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3D9A9-9413-4322-BC9B-D9940BFC0002}"/>
              </a:ext>
            </a:extLst>
          </p:cNvPr>
          <p:cNvSpPr txBox="1"/>
          <p:nvPr/>
        </p:nvSpPr>
        <p:spPr>
          <a:xfrm>
            <a:off x="7123353" y="4985770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93DF3C-3A53-4A98-BAA6-C2D97C45A8FE}"/>
              </a:ext>
            </a:extLst>
          </p:cNvPr>
          <p:cNvSpPr txBox="1"/>
          <p:nvPr/>
        </p:nvSpPr>
        <p:spPr>
          <a:xfrm>
            <a:off x="5956545" y="5012180"/>
            <a:ext cx="60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2C90766-46D7-4CAE-9CFC-B4ADB2CFB1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46FAD4B-FD52-416C-9EAD-CADA3CACE4F3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588E1-13B1-48CF-A410-3D5DCC650723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13B67-4E55-407F-B4B5-8838F4BA7CBA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49D8-57B3-4F54-91AE-B03BC392D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05635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7973-61D3-4290-BE7C-0576B2FFFB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07076"/>
            <a:ext cx="913918" cy="900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D3A14E-E313-46E7-8032-C308CBFFE006}"/>
              </a:ext>
            </a:extLst>
          </p:cNvPr>
          <p:cNvSpPr txBox="1"/>
          <p:nvPr/>
        </p:nvSpPr>
        <p:spPr>
          <a:xfrm>
            <a:off x="2205393" y="3333961"/>
            <a:ext cx="70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CD4CB-A670-4522-B24D-B476D0EC9924}"/>
              </a:ext>
            </a:extLst>
          </p:cNvPr>
          <p:cNvSpPr txBox="1"/>
          <p:nvPr/>
        </p:nvSpPr>
        <p:spPr>
          <a:xfrm>
            <a:off x="9510862" y="3036230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2365E-AF29-4714-B483-6CBCD472A831}"/>
              </a:ext>
            </a:extLst>
          </p:cNvPr>
          <p:cNvSpPr txBox="1"/>
          <p:nvPr/>
        </p:nvSpPr>
        <p:spPr>
          <a:xfrm>
            <a:off x="9494188" y="3580182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2BE112-6AEA-4907-8D4D-5291FE1E1758}"/>
              </a:ext>
            </a:extLst>
          </p:cNvPr>
          <p:cNvCxnSpPr>
            <a:cxnSpLocks/>
          </p:cNvCxnSpPr>
          <p:nvPr/>
        </p:nvCxnSpPr>
        <p:spPr>
          <a:xfrm flipV="1">
            <a:off x="8974903" y="4292622"/>
            <a:ext cx="1531604" cy="17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inus 18">
            <a:extLst>
              <a:ext uri="{FF2B5EF4-FFF2-40B4-BE49-F238E27FC236}">
                <a16:creationId xmlns:a16="http://schemas.microsoft.com/office/drawing/2014/main" id="{1D2F40F5-2E6C-4A08-ADD0-033FE4F0FFF6}"/>
              </a:ext>
            </a:extLst>
          </p:cNvPr>
          <p:cNvSpPr/>
          <p:nvPr/>
        </p:nvSpPr>
        <p:spPr>
          <a:xfrm>
            <a:off x="9090128" y="3958562"/>
            <a:ext cx="514218" cy="1877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CE94D-4555-4761-9731-0FB88A818859}"/>
              </a:ext>
            </a:extLst>
          </p:cNvPr>
          <p:cNvSpPr txBox="1"/>
          <p:nvPr/>
        </p:nvSpPr>
        <p:spPr>
          <a:xfrm>
            <a:off x="705625" y="5083192"/>
            <a:ext cx="70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0B518D-799E-41D5-AD34-BF2C2582727C}"/>
              </a:ext>
            </a:extLst>
          </p:cNvPr>
          <p:cNvSpPr/>
          <p:nvPr/>
        </p:nvSpPr>
        <p:spPr>
          <a:xfrm>
            <a:off x="524825" y="2323425"/>
            <a:ext cx="8721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বিয়োগকে সংখ্যার মাধ্যমে প্রকাশ কর-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4477ED-683F-4403-924A-FC16E0F86238}"/>
              </a:ext>
            </a:extLst>
          </p:cNvPr>
          <p:cNvSpPr txBox="1"/>
          <p:nvPr/>
        </p:nvSpPr>
        <p:spPr>
          <a:xfrm>
            <a:off x="7250466" y="4592849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B1B06F-ED78-4B7B-9723-69D5F112737E}"/>
              </a:ext>
            </a:extLst>
          </p:cNvPr>
          <p:cNvSpPr txBox="1"/>
          <p:nvPr/>
        </p:nvSpPr>
        <p:spPr>
          <a:xfrm>
            <a:off x="7229778" y="5263106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FD76F6-2785-4B6A-8B2E-2B8C27D8AA71}"/>
              </a:ext>
            </a:extLst>
          </p:cNvPr>
          <p:cNvCxnSpPr>
            <a:cxnSpLocks/>
          </p:cNvCxnSpPr>
          <p:nvPr/>
        </p:nvCxnSpPr>
        <p:spPr>
          <a:xfrm>
            <a:off x="6512893" y="5988030"/>
            <a:ext cx="18224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inus 33">
            <a:extLst>
              <a:ext uri="{FF2B5EF4-FFF2-40B4-BE49-F238E27FC236}">
                <a16:creationId xmlns:a16="http://schemas.microsoft.com/office/drawing/2014/main" id="{61C6F84E-FB9E-45EB-A47E-39CA2F15BE8B}"/>
              </a:ext>
            </a:extLst>
          </p:cNvPr>
          <p:cNvSpPr/>
          <p:nvPr/>
        </p:nvSpPr>
        <p:spPr>
          <a:xfrm>
            <a:off x="6759839" y="5644145"/>
            <a:ext cx="514218" cy="18778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C38E56-0156-47A9-9DBB-319BF51D781A}"/>
              </a:ext>
            </a:extLst>
          </p:cNvPr>
          <p:cNvSpPr/>
          <p:nvPr/>
        </p:nvSpPr>
        <p:spPr>
          <a:xfrm rot="20278083">
            <a:off x="8100919" y="553325"/>
            <a:ext cx="19784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</a:p>
          <a:p>
            <a:pPr algn="ctr"/>
            <a:r>
              <a:rPr lang="bn-I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65D8AA7-B1FB-4EB0-82C8-7E250CAFDA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204" y="3363631"/>
            <a:ext cx="700646" cy="8467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B25227B-FB42-4FAF-B64E-CB11F55C7B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344" y="3363631"/>
            <a:ext cx="700646" cy="8467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D34E16-3A46-421F-AF97-7C6724066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781" y="3363631"/>
            <a:ext cx="700646" cy="8467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F01BEFA-E234-4B60-A674-4B9CA289B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27" y="3363631"/>
            <a:ext cx="700646" cy="8467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2637F91-5814-4F0C-A120-6CD344058B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226" y="3361118"/>
            <a:ext cx="700646" cy="8467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0BE1519-3B38-4031-97E8-833467E4C6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88" y="3361118"/>
            <a:ext cx="700646" cy="8467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F5C4595-1876-42E0-966E-7CFE1E47F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364" y="3361118"/>
            <a:ext cx="700646" cy="8467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74FE2CF-DE23-4D91-BFE0-A8D88F0B5C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451" y="5198826"/>
            <a:ext cx="481484" cy="4967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BA7F1DF-F447-415A-925B-53F1AB9C62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98" y="5198826"/>
            <a:ext cx="481484" cy="4967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FF3EB4-5A25-46BD-95F2-656D7A418B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06" y="5188768"/>
            <a:ext cx="481484" cy="4967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BB16FA0-8270-4800-9D6C-B2E94F5910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714" y="5198826"/>
            <a:ext cx="481484" cy="49673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397BD9-D852-49BB-AF5B-AF1B9A1C0C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342" y="5198826"/>
            <a:ext cx="481484" cy="4967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0BF7067-3B17-41C6-9741-1038B0F7B5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389" y="5198826"/>
            <a:ext cx="481484" cy="4967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670DC2C-4087-4D13-93AB-98C41A9CC5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701" y="5188768"/>
            <a:ext cx="481484" cy="4967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773DCC6-E797-4C4A-90E1-9307D6D4D4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809" y="5198826"/>
            <a:ext cx="481484" cy="49673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60F0F6C-8B02-45AF-B4DF-50B44E38D5B6}"/>
              </a:ext>
            </a:extLst>
          </p:cNvPr>
          <p:cNvSpPr txBox="1"/>
          <p:nvPr/>
        </p:nvSpPr>
        <p:spPr>
          <a:xfrm>
            <a:off x="7230142" y="5779189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48B064-D57C-42A0-8F43-978622347D46}"/>
              </a:ext>
            </a:extLst>
          </p:cNvPr>
          <p:cNvSpPr txBox="1"/>
          <p:nvPr/>
        </p:nvSpPr>
        <p:spPr>
          <a:xfrm>
            <a:off x="9403423" y="4102635"/>
            <a:ext cx="6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56C1547E-9D71-4C44-8644-0516AB5F9B7F}"/>
              </a:ext>
            </a:extLst>
          </p:cNvPr>
          <p:cNvSpPr/>
          <p:nvPr/>
        </p:nvSpPr>
        <p:spPr>
          <a:xfrm>
            <a:off x="5111092" y="3281449"/>
            <a:ext cx="3131574" cy="1006040"/>
          </a:xfrm>
          <a:custGeom>
            <a:avLst/>
            <a:gdLst>
              <a:gd name="connsiteX0" fmla="*/ 0 w 3391185"/>
              <a:gd name="connsiteY0" fmla="*/ 1006040 h 1006040"/>
              <a:gd name="connsiteX1" fmla="*/ 251510 w 3391185"/>
              <a:gd name="connsiteY1" fmla="*/ 0 h 1006040"/>
              <a:gd name="connsiteX2" fmla="*/ 3391185 w 3391185"/>
              <a:gd name="connsiteY2" fmla="*/ 0 h 1006040"/>
              <a:gd name="connsiteX3" fmla="*/ 3139675 w 3391185"/>
              <a:gd name="connsiteY3" fmla="*/ 1006040 h 1006040"/>
              <a:gd name="connsiteX4" fmla="*/ 0 w 3391185"/>
              <a:gd name="connsiteY4" fmla="*/ 1006040 h 1006040"/>
              <a:gd name="connsiteX0" fmla="*/ 198656 w 3139675"/>
              <a:gd name="connsiteY0" fmla="*/ 1006040 h 1006040"/>
              <a:gd name="connsiteX1" fmla="*/ 0 w 3139675"/>
              <a:gd name="connsiteY1" fmla="*/ 0 h 1006040"/>
              <a:gd name="connsiteX2" fmla="*/ 3139675 w 3139675"/>
              <a:gd name="connsiteY2" fmla="*/ 0 h 1006040"/>
              <a:gd name="connsiteX3" fmla="*/ 2888165 w 3139675"/>
              <a:gd name="connsiteY3" fmla="*/ 1006040 h 1006040"/>
              <a:gd name="connsiteX4" fmla="*/ 198656 w 3139675"/>
              <a:gd name="connsiteY4" fmla="*/ 1006040 h 1006040"/>
              <a:gd name="connsiteX0" fmla="*/ 198656 w 2888165"/>
              <a:gd name="connsiteY0" fmla="*/ 1006040 h 1006040"/>
              <a:gd name="connsiteX1" fmla="*/ 0 w 2888165"/>
              <a:gd name="connsiteY1" fmla="*/ 0 h 1006040"/>
              <a:gd name="connsiteX2" fmla="*/ 2661373 w 2888165"/>
              <a:gd name="connsiteY2" fmla="*/ 0 h 1006040"/>
              <a:gd name="connsiteX3" fmla="*/ 2888165 w 2888165"/>
              <a:gd name="connsiteY3" fmla="*/ 1006040 h 1006040"/>
              <a:gd name="connsiteX4" fmla="*/ 198656 w 2888165"/>
              <a:gd name="connsiteY4" fmla="*/ 1006040 h 10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165" h="1006040">
                <a:moveTo>
                  <a:pt x="198656" y="1006040"/>
                </a:moveTo>
                <a:lnTo>
                  <a:pt x="0" y="0"/>
                </a:lnTo>
                <a:lnTo>
                  <a:pt x="2661373" y="0"/>
                </a:lnTo>
                <a:lnTo>
                  <a:pt x="2888165" y="1006040"/>
                </a:lnTo>
                <a:lnTo>
                  <a:pt x="198656" y="100604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6CA6085-F3FC-45D6-9BC4-0170C27DC9F8}"/>
              </a:ext>
            </a:extLst>
          </p:cNvPr>
          <p:cNvSpPr/>
          <p:nvPr/>
        </p:nvSpPr>
        <p:spPr>
          <a:xfrm>
            <a:off x="4547941" y="4853354"/>
            <a:ext cx="1104381" cy="1041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84A9CC-557B-4224-BB5A-BF6C088833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3" grpId="0" animBg="1"/>
      <p:bldP spid="24" grpId="0"/>
      <p:bldP spid="25" grpId="0"/>
      <p:bldP spid="34" grpId="0"/>
      <p:bldP spid="35" grpId="0"/>
      <p:bldP spid="37" grpId="0" animBg="1"/>
      <p:bldP spid="38" grpId="0"/>
      <p:bldP spid="66" grpId="0"/>
      <p:bldP spid="67" grpId="0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B803AC-9557-4CF8-B9F5-AA76E638C657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6203B-A1E3-4EBD-9F28-F366FA01422C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A8606-821A-4416-BBEE-89BD07561613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62256-C665-4D85-9772-3A0E2C236E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69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02BA1-D45D-492C-84DB-BA148AAC6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0"/>
            <a:ext cx="913918" cy="900478"/>
          </a:xfrm>
          <a:prstGeom prst="rect">
            <a:avLst/>
          </a:prstGeom>
        </p:spPr>
      </p:pic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BA30485A-9DED-41E7-A0D6-6516E6C17876}"/>
              </a:ext>
            </a:extLst>
          </p:cNvPr>
          <p:cNvSpPr/>
          <p:nvPr/>
        </p:nvSpPr>
        <p:spPr>
          <a:xfrm rot="16200000">
            <a:off x="934054" y="1649760"/>
            <a:ext cx="4100809" cy="3969944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39</a:t>
            </a:r>
            <a:r>
              <a:rPr lang="bn-IN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</a:p>
          <a:p>
            <a:pPr algn="ctr"/>
            <a:r>
              <a:rPr lang="bn-IN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1475A-EBFF-448B-9705-0A60E1128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280" y="1411279"/>
            <a:ext cx="3530737" cy="448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50369-05E0-45A6-8212-3AE2EA54A8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50F8369-229B-4CF4-A52A-F2E15410FFF2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82666-B246-446C-AED0-64310E344834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0E9FD-7322-42C8-A9F2-6A1A2771EC2E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60FA-4819-4F78-9F54-C38338D7F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47846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AD33E-9320-4728-BDCA-180841797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49287"/>
            <a:ext cx="913918" cy="90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B0C54-7A00-4FA6-9F11-EB9FCBCAD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986" y="1262993"/>
            <a:ext cx="7906043" cy="5092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F0259-1F9C-41CB-9385-940D397E007B}"/>
              </a:ext>
            </a:extLst>
          </p:cNvPr>
          <p:cNvSpPr txBox="1"/>
          <p:nvPr/>
        </p:nvSpPr>
        <p:spPr>
          <a:xfrm>
            <a:off x="4801774" y="3842414"/>
            <a:ext cx="4093699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9AADB-23BD-4627-920D-AAEC3284F0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8FC6DB9-F0BE-4E3E-A372-C1D5B99046DD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11E02-1577-4DDD-A155-C1F8FB516237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26675-DEFC-4DF3-87A5-43F71D9BA566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sp>
        <p:nvSpPr>
          <p:cNvPr id="8" name="Cloud Callout 24">
            <a:extLst>
              <a:ext uri="{FF2B5EF4-FFF2-40B4-BE49-F238E27FC236}">
                <a16:creationId xmlns:a16="http://schemas.microsoft.com/office/drawing/2014/main" id="{A5176E64-087F-4B20-A947-F0A0F7CA7DF5}"/>
              </a:ext>
            </a:extLst>
          </p:cNvPr>
          <p:cNvSpPr/>
          <p:nvPr/>
        </p:nvSpPr>
        <p:spPr>
          <a:xfrm>
            <a:off x="5685557" y="525894"/>
            <a:ext cx="4551219" cy="1249277"/>
          </a:xfrm>
          <a:prstGeom prst="cloudCallout">
            <a:avLst>
              <a:gd name="adj1" fmla="val 44225"/>
              <a:gd name="adj2" fmla="val 14883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উওর মিলিয়ে নেই</a:t>
            </a:r>
            <a:endParaRPr lang="en-US" sz="400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ABCBF8D-CAF7-4D8E-A4D9-2F6F3642B6D7}"/>
              </a:ext>
            </a:extLst>
          </p:cNvPr>
          <p:cNvSpPr/>
          <p:nvPr/>
        </p:nvSpPr>
        <p:spPr>
          <a:xfrm>
            <a:off x="247274" y="922771"/>
            <a:ext cx="3619233" cy="1308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 করি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98A5343E-28E4-4DCE-8F38-40ADD191F9AB}"/>
              </a:ext>
            </a:extLst>
          </p:cNvPr>
          <p:cNvSpPr/>
          <p:nvPr/>
        </p:nvSpPr>
        <p:spPr>
          <a:xfrm>
            <a:off x="1853868" y="2835806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 ৩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08AF7DF8-E232-44AD-A9B9-59B4E7389593}"/>
              </a:ext>
            </a:extLst>
          </p:cNvPr>
          <p:cNvSpPr/>
          <p:nvPr/>
        </p:nvSpPr>
        <p:spPr>
          <a:xfrm>
            <a:off x="4380342" y="2901120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B1D35BA0-A6C5-4943-8718-75DE8A13CBC2}"/>
              </a:ext>
            </a:extLst>
          </p:cNvPr>
          <p:cNvSpPr/>
          <p:nvPr/>
        </p:nvSpPr>
        <p:spPr>
          <a:xfrm>
            <a:off x="1770740" y="4232892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১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6883E537-636C-4EAF-81D0-CB1DB5A993F2}"/>
              </a:ext>
            </a:extLst>
          </p:cNvPr>
          <p:cNvSpPr/>
          <p:nvPr/>
        </p:nvSpPr>
        <p:spPr>
          <a:xfrm>
            <a:off x="1640112" y="5430564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 ২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C2094FE4-283C-4A77-A7B5-58FEEA4D5EC5}"/>
              </a:ext>
            </a:extLst>
          </p:cNvPr>
          <p:cNvSpPr/>
          <p:nvPr/>
        </p:nvSpPr>
        <p:spPr>
          <a:xfrm>
            <a:off x="4359557" y="4298206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30D48A8C-B6A3-4AE4-8BB1-2C3564A46A2C}"/>
              </a:ext>
            </a:extLst>
          </p:cNvPr>
          <p:cNvSpPr/>
          <p:nvPr/>
        </p:nvSpPr>
        <p:spPr>
          <a:xfrm>
            <a:off x="6734627" y="2831969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 ১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60E8C139-7544-44D1-A606-97B44002F5F5}"/>
              </a:ext>
            </a:extLst>
          </p:cNvPr>
          <p:cNvSpPr/>
          <p:nvPr/>
        </p:nvSpPr>
        <p:spPr>
          <a:xfrm>
            <a:off x="4380341" y="5541644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E158179E-0544-448C-B2B0-9C041033F48C}"/>
              </a:ext>
            </a:extLst>
          </p:cNvPr>
          <p:cNvSpPr/>
          <p:nvPr/>
        </p:nvSpPr>
        <p:spPr>
          <a:xfrm>
            <a:off x="9557984" y="2897283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719C06C4-A9D5-4A7E-AA56-B3FA0E3B6F98}"/>
              </a:ext>
            </a:extLst>
          </p:cNvPr>
          <p:cNvSpPr/>
          <p:nvPr/>
        </p:nvSpPr>
        <p:spPr>
          <a:xfrm>
            <a:off x="6734627" y="4126377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 ৫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8EC07E9A-873D-4BF1-B311-3BA5D3764E08}"/>
              </a:ext>
            </a:extLst>
          </p:cNvPr>
          <p:cNvSpPr/>
          <p:nvPr/>
        </p:nvSpPr>
        <p:spPr>
          <a:xfrm>
            <a:off x="6734627" y="5436863"/>
            <a:ext cx="2339438" cy="89064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 ৪ =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F80B141-A16D-429F-A7D1-68F0451B9F39}"/>
              </a:ext>
            </a:extLst>
          </p:cNvPr>
          <p:cNvSpPr/>
          <p:nvPr/>
        </p:nvSpPr>
        <p:spPr>
          <a:xfrm>
            <a:off x="9694553" y="4126377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3D777025-82C7-4017-AE62-4E6BFD5DD4DE}"/>
              </a:ext>
            </a:extLst>
          </p:cNvPr>
          <p:cNvSpPr/>
          <p:nvPr/>
        </p:nvSpPr>
        <p:spPr>
          <a:xfrm>
            <a:off x="9694552" y="5430564"/>
            <a:ext cx="866899" cy="7600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0444FF-BE35-44D5-9C30-E68B48DF116A}"/>
              </a:ext>
            </a:extLst>
          </p:cNvPr>
          <p:cNvSpPr txBox="1"/>
          <p:nvPr/>
        </p:nvSpPr>
        <p:spPr>
          <a:xfrm>
            <a:off x="12192000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B1098-0C9E-4BB7-9A53-B2B3EE323DDB}"/>
              </a:ext>
            </a:extLst>
          </p:cNvPr>
          <p:cNvSpPr txBox="1"/>
          <p:nvPr/>
        </p:nvSpPr>
        <p:spPr>
          <a:xfrm>
            <a:off x="12607636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142B51-25C2-4CF4-8E84-127F51203F44}"/>
              </a:ext>
            </a:extLst>
          </p:cNvPr>
          <p:cNvSpPr txBox="1"/>
          <p:nvPr/>
        </p:nvSpPr>
        <p:spPr>
          <a:xfrm>
            <a:off x="13023272" y="-414169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C565FF-0808-4D34-BD47-0A593AAD5DD3}"/>
              </a:ext>
            </a:extLst>
          </p:cNvPr>
          <p:cNvSpPr txBox="1"/>
          <p:nvPr/>
        </p:nvSpPr>
        <p:spPr>
          <a:xfrm>
            <a:off x="12207678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DF34E7-6593-45B5-95AD-C325082F7FF3}"/>
              </a:ext>
            </a:extLst>
          </p:cNvPr>
          <p:cNvSpPr txBox="1"/>
          <p:nvPr/>
        </p:nvSpPr>
        <p:spPr>
          <a:xfrm>
            <a:off x="12638992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8FB75-5836-4B61-A20D-C53DA3023D33}"/>
              </a:ext>
            </a:extLst>
          </p:cNvPr>
          <p:cNvSpPr txBox="1"/>
          <p:nvPr/>
        </p:nvSpPr>
        <p:spPr>
          <a:xfrm>
            <a:off x="13085984" y="169687"/>
            <a:ext cx="8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8213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62395 0.4763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66471 0.672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42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69205 0.8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09" y="4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0326 0.388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22278 0.570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2595 0.7650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3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AF23E6DB-B9F0-45D2-A7CC-3FFFB514BF4F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69A9A-F2C1-488C-971B-E6D53DFCB1E8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F7A7F-ED0C-46E6-AE89-09F451D58886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2068E-E793-45D7-AD4E-BECB9381C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691" y="2119504"/>
            <a:ext cx="7578435" cy="2858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887373-C861-4FB7-8809-6550D56F59E9}"/>
              </a:ext>
            </a:extLst>
          </p:cNvPr>
          <p:cNvSpPr txBox="1"/>
          <p:nvPr/>
        </p:nvSpPr>
        <p:spPr>
          <a:xfrm>
            <a:off x="1494070" y="5141083"/>
            <a:ext cx="1011777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গাছে ৫টি পাখি বসেছিল। একটি পাখি উড়ে গেল। কয়টি পাখি গাছে রইল?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সমাধানটি বাসা থেকে করে নিয়ে আসবে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F30FE-48A6-4CE5-8292-B8A34CA1CCA7}"/>
              </a:ext>
            </a:extLst>
          </p:cNvPr>
          <p:cNvSpPr txBox="1"/>
          <p:nvPr/>
        </p:nvSpPr>
        <p:spPr>
          <a:xfrm>
            <a:off x="3540661" y="1358233"/>
            <a:ext cx="531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সমস্যাটি সমাধান করি-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CCF0D-2DCB-45D4-A058-46ED5F6B1A5F}"/>
              </a:ext>
            </a:extLst>
          </p:cNvPr>
          <p:cNvSpPr/>
          <p:nvPr/>
        </p:nvSpPr>
        <p:spPr>
          <a:xfrm>
            <a:off x="4145477" y="765462"/>
            <a:ext cx="4108862" cy="101566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EA3FC0-2B97-460D-8FD2-8BB07C4EB649}"/>
              </a:ext>
            </a:extLst>
          </p:cNvPr>
          <p:cNvSpPr/>
          <p:nvPr/>
        </p:nvSpPr>
        <p:spPr>
          <a:xfrm>
            <a:off x="10290699" y="321931"/>
            <a:ext cx="1472423" cy="142949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440921-D758-4E75-B602-5E9DD25A8BE8}"/>
              </a:ext>
            </a:extLst>
          </p:cNvPr>
          <p:cNvSpPr/>
          <p:nvPr/>
        </p:nvSpPr>
        <p:spPr>
          <a:xfrm>
            <a:off x="455933" y="344659"/>
            <a:ext cx="1472423" cy="142949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D9FCCCC2-14EB-442E-A74F-91BE712A9799}"/>
              </a:ext>
            </a:extLst>
          </p:cNvPr>
          <p:cNvSpPr/>
          <p:nvPr/>
        </p:nvSpPr>
        <p:spPr>
          <a:xfrm>
            <a:off x="253214" y="238972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71D7E-454D-4D85-BBB8-0C59A91AD70C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B8386-8F21-4C0B-9C58-F8214B9D28E6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287C9-5097-4851-9D15-12B1E3A6FB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75973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7C007-E721-49A2-8330-2A0F211C82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77414"/>
            <a:ext cx="913918" cy="900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0BBBE-43FF-4001-A25F-F14270E51AEC}"/>
              </a:ext>
            </a:extLst>
          </p:cNvPr>
          <p:cNvSpPr txBox="1"/>
          <p:nvPr/>
        </p:nvSpPr>
        <p:spPr>
          <a:xfrm>
            <a:off x="1165517" y="3588966"/>
            <a:ext cx="352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শাহীন আহমদ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14462-F921-463D-939B-DC53618A0B63}"/>
              </a:ext>
            </a:extLst>
          </p:cNvPr>
          <p:cNvSpPr txBox="1"/>
          <p:nvPr/>
        </p:nvSpPr>
        <p:spPr>
          <a:xfrm>
            <a:off x="1555281" y="4383101"/>
            <a:ext cx="309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সহকারি শিক্ষক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0E039-644E-4EE7-92B3-2DC1D4E58BEE}"/>
              </a:ext>
            </a:extLst>
          </p:cNvPr>
          <p:cNvSpPr txBox="1"/>
          <p:nvPr/>
        </p:nvSpPr>
        <p:spPr>
          <a:xfrm>
            <a:off x="662146" y="4969175"/>
            <a:ext cx="618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সিংরাওলী</a:t>
            </a:r>
            <a:r>
              <a:rPr lang="bn-IN" dirty="0">
                <a:solidFill>
                  <a:srgbClr val="FFC000"/>
                </a:solidFill>
              </a:rPr>
              <a:t> স</a:t>
            </a:r>
            <a:r>
              <a:rPr lang="en-US" dirty="0">
                <a:solidFill>
                  <a:srgbClr val="FFC000"/>
                </a:solidFill>
              </a:rPr>
              <a:t>ঃ</a:t>
            </a:r>
            <a:r>
              <a:rPr lang="bn-IN" dirty="0">
                <a:solidFill>
                  <a:srgbClr val="FFC000"/>
                </a:solidFill>
              </a:rPr>
              <a:t> প্রা</a:t>
            </a:r>
            <a:r>
              <a:rPr lang="en-US" dirty="0">
                <a:solidFill>
                  <a:srgbClr val="FFC000"/>
                </a:solidFill>
              </a:rPr>
              <a:t>ঃ</a:t>
            </a:r>
            <a:r>
              <a:rPr lang="bn-IN" dirty="0">
                <a:solidFill>
                  <a:srgbClr val="FFC000"/>
                </a:solidFill>
              </a:rPr>
              <a:t> ব</a:t>
            </a:r>
            <a:r>
              <a:rPr lang="en-US" dirty="0">
                <a:solidFill>
                  <a:srgbClr val="FFC000"/>
                </a:solidFill>
              </a:rPr>
              <a:t>িদ্যালয়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3D980-3D20-4A9C-9734-FB89522574CD}"/>
              </a:ext>
            </a:extLst>
          </p:cNvPr>
          <p:cNvSpPr txBox="1"/>
          <p:nvPr/>
        </p:nvSpPr>
        <p:spPr>
          <a:xfrm>
            <a:off x="8207551" y="3441895"/>
            <a:ext cx="309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শ্রেণিঃ</a:t>
            </a:r>
            <a:r>
              <a:rPr lang="bn-IN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প্রথম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7F79-DE64-47DC-98FA-7185B769AA97}"/>
              </a:ext>
            </a:extLst>
          </p:cNvPr>
          <p:cNvSpPr txBox="1"/>
          <p:nvPr/>
        </p:nvSpPr>
        <p:spPr>
          <a:xfrm>
            <a:off x="7417639" y="4054295"/>
            <a:ext cx="4887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বিষয়ঃ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প্রাথমিক</a:t>
            </a:r>
            <a:r>
              <a:rPr lang="b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গণিত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3DB371-6401-498C-8DBA-DE3A877AA8B2}"/>
              </a:ext>
            </a:extLst>
          </p:cNvPr>
          <p:cNvSpPr txBox="1"/>
          <p:nvPr/>
        </p:nvSpPr>
        <p:spPr>
          <a:xfrm>
            <a:off x="6995274" y="4627313"/>
            <a:ext cx="535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92D050"/>
                </a:solidFill>
              </a:rPr>
              <a:t>অধ্যায়ঃ ৮ (বিয়োগের ধারনা)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A6604-E37D-4E16-9800-1AD65EDD2191}"/>
              </a:ext>
            </a:extLst>
          </p:cNvPr>
          <p:cNvSpPr txBox="1"/>
          <p:nvPr/>
        </p:nvSpPr>
        <p:spPr>
          <a:xfrm>
            <a:off x="7828295" y="5274404"/>
            <a:ext cx="4887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পাঠঃ ৮.১ বিয়োগ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99C45-E1DE-4BED-9A6B-BA1E39B5247D}"/>
              </a:ext>
            </a:extLst>
          </p:cNvPr>
          <p:cNvSpPr txBox="1"/>
          <p:nvPr/>
        </p:nvSpPr>
        <p:spPr>
          <a:xfrm>
            <a:off x="4040012" y="1447620"/>
            <a:ext cx="4407396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B56728-D743-4031-8FCA-BA515B4B2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544" y="2484879"/>
            <a:ext cx="1420333" cy="42197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7ED7FD-DFBF-4CB6-AA4C-3C61592A1B99}"/>
              </a:ext>
            </a:extLst>
          </p:cNvPr>
          <p:cNvSpPr txBox="1"/>
          <p:nvPr/>
        </p:nvSpPr>
        <p:spPr>
          <a:xfrm>
            <a:off x="1438377" y="5575304"/>
            <a:ext cx="276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বিশ্বনাথ, সিলেট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D9FFD-4C4F-43F4-9F68-A9296858FF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296" y="1751287"/>
            <a:ext cx="1387298" cy="1723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801EE-D279-4992-9D6A-023CDF4993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313" y="1574867"/>
            <a:ext cx="1420333" cy="182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D6A9EF-C908-48A3-95CF-64780E5145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4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B0C4438-2D52-4B15-BA5C-6D5068813164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3BBB9-1E60-4FAB-BBB7-40430320FABB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87A28-5C8B-465F-87A1-3F4B50FB5407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D697B-5528-4513-8429-C02A92CDD0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47837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1D4FD-E337-4B31-B20D-665566C99C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49278"/>
            <a:ext cx="913918" cy="900478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9977D67-74C8-47A1-BF3D-243331CE6856}"/>
              </a:ext>
            </a:extLst>
          </p:cNvPr>
          <p:cNvSpPr txBox="1"/>
          <p:nvPr/>
        </p:nvSpPr>
        <p:spPr>
          <a:xfrm>
            <a:off x="3306263" y="2668789"/>
            <a:ext cx="669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b="1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F0735-C841-4359-94E1-9CAF9A40E230}"/>
              </a:ext>
            </a:extLst>
          </p:cNvPr>
          <p:cNvSpPr txBox="1"/>
          <p:nvPr/>
        </p:nvSpPr>
        <p:spPr>
          <a:xfrm>
            <a:off x="3893712" y="3099676"/>
            <a:ext cx="531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CA194-6520-4F76-A78C-19DC918B69FC}"/>
              </a:ext>
            </a:extLst>
          </p:cNvPr>
          <p:cNvSpPr txBox="1"/>
          <p:nvPr/>
        </p:nvSpPr>
        <p:spPr>
          <a:xfrm>
            <a:off x="4685348" y="3072355"/>
            <a:ext cx="531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890D04-872C-48AD-BCB1-C80F33B72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5113">
            <a:off x="10137748" y="3323563"/>
            <a:ext cx="1646526" cy="3186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68E591-4739-4AE2-BA3E-E7B35A2CC6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5979A2B0-B7D5-42FC-BAB9-B6522DD552C9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9999A-20B2-4A34-90EE-DDBD907AA7B9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93C81-3D80-4852-A111-E70E5EA1B404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5C8E2-BB70-4206-9F45-4BB7AFE4C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25295"/>
            <a:ext cx="861203" cy="903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695CC-0A44-4AC2-82B8-611AEC9ADB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26736"/>
            <a:ext cx="913918" cy="900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5456B-E3C7-4203-BA33-21316524E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50" y="1671272"/>
            <a:ext cx="4841416" cy="4684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AA6E15-FA8F-49D0-BBFE-CEE53FF231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53" y="2081991"/>
            <a:ext cx="671387" cy="1084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B45BD4-145B-481B-88D2-E20FCB21FF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008" y="3400968"/>
            <a:ext cx="671387" cy="1084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22E8A1-5982-4077-8973-42F16C3FB3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10" y="2796228"/>
            <a:ext cx="671387" cy="10846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EE6C1F-E35B-47E9-8E68-D8E8A0353CC1}"/>
              </a:ext>
            </a:extLst>
          </p:cNvPr>
          <p:cNvSpPr txBox="1"/>
          <p:nvPr/>
        </p:nvSpPr>
        <p:spPr>
          <a:xfrm>
            <a:off x="1727428" y="5591057"/>
            <a:ext cx="8075221" cy="7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B0876-90CC-4775-9ED4-1475C7B18ADD}"/>
              </a:ext>
            </a:extLst>
          </p:cNvPr>
          <p:cNvSpPr txBox="1"/>
          <p:nvPr/>
        </p:nvSpPr>
        <p:spPr>
          <a:xfrm>
            <a:off x="6563743" y="4730890"/>
            <a:ext cx="511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গাছে কয়টি পাখি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36D4E9-29CD-4EBE-819A-5C1F0710CC5F}"/>
              </a:ext>
            </a:extLst>
          </p:cNvPr>
          <p:cNvSpPr txBox="1"/>
          <p:nvPr/>
        </p:nvSpPr>
        <p:spPr>
          <a:xfrm>
            <a:off x="7685203" y="4766235"/>
            <a:ext cx="2586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rgbClr val="FF0000"/>
                </a:solidFill>
              </a:rPr>
              <a:t>  ৭ টি পাখি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60F703-37E8-4D6E-BBAF-7685686F2410}"/>
              </a:ext>
            </a:extLst>
          </p:cNvPr>
          <p:cNvSpPr txBox="1"/>
          <p:nvPr/>
        </p:nvSpPr>
        <p:spPr>
          <a:xfrm>
            <a:off x="6947854" y="4749769"/>
            <a:ext cx="484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কয়টি পাখি উড়ে গেল?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DA76D7-ACC9-4EA5-A623-85F2465D3B3C}"/>
              </a:ext>
            </a:extLst>
          </p:cNvPr>
          <p:cNvSpPr txBox="1"/>
          <p:nvPr/>
        </p:nvSpPr>
        <p:spPr>
          <a:xfrm>
            <a:off x="7655494" y="4712409"/>
            <a:ext cx="303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rgbClr val="FF0000"/>
                </a:solidFill>
              </a:rPr>
              <a:t>  ৩ টি পাখি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F7F429-17C4-4B93-8384-8246FD639041}"/>
              </a:ext>
            </a:extLst>
          </p:cNvPr>
          <p:cNvSpPr txBox="1"/>
          <p:nvPr/>
        </p:nvSpPr>
        <p:spPr>
          <a:xfrm>
            <a:off x="4724112" y="4802428"/>
            <a:ext cx="889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000" dirty="0"/>
              <a:t>উড়ে যাওয়ার পর কয়টি পাখি অবশিষ্ট থাকল</a:t>
            </a:r>
            <a:r>
              <a:rPr lang="en-US" sz="4000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F6EC7-C238-4D55-8058-FCF47D466FD3}"/>
              </a:ext>
            </a:extLst>
          </p:cNvPr>
          <p:cNvSpPr txBox="1"/>
          <p:nvPr/>
        </p:nvSpPr>
        <p:spPr>
          <a:xfrm>
            <a:off x="7707127" y="4698537"/>
            <a:ext cx="241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  ৪ টি পাখি 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FF3DC0-55D0-4404-A8C5-1C2AB46BED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C -1.45833E-6 0.03495 0.09649 0.06203 0.21354 0.06203 C 0.33438 0.06203 0.43086 0.03495 0.43086 4.44444E-6 C 0.43086 -0.03496 0.52735 -0.06204 0.64818 -0.06204 C 0.76524 -0.06204 0.86185 -0.03496 0.86185 4.44444E-6 " pathEditMode="relative" rAng="0" ptsTypes="AAAAA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C 0.0056 0.03334 0.10781 0.00949 0.22708 -0.05139 C 0.35013 -0.11412 0.4444 -0.19028 0.43893 -0.22384 C 0.43346 -0.25741 0.5276 -0.33356 0.65065 -0.39629 C 0.76992 -0.45717 0.87226 -0.48102 0.87786 -0.44768 " pathEditMode="relative" rAng="20640000" ptsTypes="AAAAA">
                                      <p:cBhvr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CE25A8B-B1ED-49EE-A2A0-7469C63F611D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62710-F582-4456-82D7-BD0E174CD444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A446F-889E-4921-8EC4-ABBAB38D7B38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66337-2874-4E33-8288-B1D87F52C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69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941A0-2427-4214-A8AA-5235FDCAF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0"/>
            <a:ext cx="913918" cy="900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4239E3-DEF6-4194-AB27-3BEFB4B7CD9A}"/>
              </a:ext>
            </a:extLst>
          </p:cNvPr>
          <p:cNvSpPr/>
          <p:nvPr/>
        </p:nvSpPr>
        <p:spPr>
          <a:xfrm>
            <a:off x="3866268" y="3721903"/>
            <a:ext cx="450166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BFF1-450E-43C4-801F-50A82F4D7D1F}"/>
              </a:ext>
            </a:extLst>
          </p:cNvPr>
          <p:cNvSpPr/>
          <p:nvPr/>
        </p:nvSpPr>
        <p:spPr>
          <a:xfrm>
            <a:off x="630699" y="2735091"/>
            <a:ext cx="5486400" cy="90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1A5D6-BC45-45F9-8EF1-41875D0A3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62F2D3E-61FD-4FFE-B282-A5355B910BB8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C84D0-BE97-4451-8CE8-54201197C0D1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27BB2-065C-4AAB-BD91-4640E2B896B1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F4B33-BF58-492E-8350-359F98DD3D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6980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DD7AF-3F70-49F3-AB0A-FA3D133359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173602"/>
            <a:ext cx="913918" cy="9004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CFAAA6-977D-45DF-AD17-39AFE15F71F2}"/>
              </a:ext>
            </a:extLst>
          </p:cNvPr>
          <p:cNvSpPr/>
          <p:nvPr/>
        </p:nvSpPr>
        <p:spPr>
          <a:xfrm>
            <a:off x="4128029" y="1156221"/>
            <a:ext cx="3935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76F93-3EE6-4D3B-81C6-626156CA6A05}"/>
              </a:ext>
            </a:extLst>
          </p:cNvPr>
          <p:cNvSpPr/>
          <p:nvPr/>
        </p:nvSpPr>
        <p:spPr>
          <a:xfrm>
            <a:off x="1455999" y="2340322"/>
            <a:ext cx="1168557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 একগুচ্ছ উপকরণ থেকে কয়েকটি উপকরণ বাদ দিলে কয়টি</a:t>
            </a:r>
            <a:endParaRPr lang="bn-IN" sz="36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থাকে তা  বলতে  পারবে 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A9523-5C29-45EA-ABE6-CE08996BEAB3}"/>
              </a:ext>
            </a:extLst>
          </p:cNvPr>
          <p:cNvSpPr/>
          <p:nvPr/>
        </p:nvSpPr>
        <p:spPr>
          <a:xfrm>
            <a:off x="1455999" y="4703437"/>
            <a:ext cx="112289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 </a:t>
            </a:r>
            <a:r>
              <a:rPr lang="bn-IN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 সাহায্যে সংখ্যার যোগ করে প্রতীকের মাধ্যমে </a:t>
            </a:r>
          </a:p>
          <a:p>
            <a:r>
              <a:rPr lang="bn-IN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প্রকাশ করতে পারবে</a:t>
            </a:r>
            <a:r>
              <a:rPr lang="en-US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164A50-2DB4-4F61-91C9-724AB6C11D12}"/>
              </a:ext>
            </a:extLst>
          </p:cNvPr>
          <p:cNvSpPr/>
          <p:nvPr/>
        </p:nvSpPr>
        <p:spPr>
          <a:xfrm>
            <a:off x="1462334" y="5920729"/>
            <a:ext cx="1121625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1.৪ ‘-’ বিয়োগ চিহ্নটি বলতে পারবে 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5EF30-0B84-4E3E-BA62-B031D0C9D904}"/>
              </a:ext>
            </a:extLst>
          </p:cNvPr>
          <p:cNvSpPr/>
          <p:nvPr/>
        </p:nvSpPr>
        <p:spPr>
          <a:xfrm>
            <a:off x="1455999" y="3522040"/>
            <a:ext cx="112289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1.২ একগুচ্ছ উপকরণ থেকে কয়েকটি  বাদ দিলে কয়টি থাকে </a:t>
            </a:r>
            <a:endParaRPr lang="bn-IN" sz="3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সংখ্যায়  বলতে ও লিখতে  পারবে 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DD84A1-801B-4D91-B7DE-0E447AE47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3A95FB8-4689-449D-B443-C2F4E4BDA9FD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2437C-0A55-42DE-AAC0-3D950A0D67A5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363BC6-FE0C-4892-AF03-12FA4A8FE09C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DA3B8-2750-49F6-860A-6D6AC8CCED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69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2B155-7422-48E0-A7DE-DC2B004D4D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0"/>
            <a:ext cx="913918" cy="900478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73B1814-73BC-4305-A11A-8EFE19E5C0DD}"/>
              </a:ext>
            </a:extLst>
          </p:cNvPr>
          <p:cNvSpPr/>
          <p:nvPr/>
        </p:nvSpPr>
        <p:spPr>
          <a:xfrm>
            <a:off x="1333559" y="4038123"/>
            <a:ext cx="9567080" cy="21290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যেমন– মার্বেল এবং কাঠির মাধ্যমে বিয়োগের ধারনা দেব।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AF91D2-4C49-4939-94AF-D096D2720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309" y="2413289"/>
            <a:ext cx="1438435" cy="1700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C61F63-D942-4572-B2F7-AE3655D81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635" y="2469558"/>
            <a:ext cx="1438435" cy="1700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A08769-4C1C-4296-9263-9EB14D59C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070" y="2469558"/>
            <a:ext cx="1438435" cy="1700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DAF72E-9907-4824-9A18-3BBAF1766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505" y="2469558"/>
            <a:ext cx="1438435" cy="1700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824C34-1353-4263-B286-E4C6D4361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940" y="2504728"/>
            <a:ext cx="1438435" cy="1700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17E657-56EB-4F08-9CE8-3ECF39B8A7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B19D66C-C0B9-4596-B434-4D566EB81BD8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F6262-750D-45CE-9C9A-394CC0109C96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EF0CFB-436D-495C-814D-A112098A2113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49E95-8150-4163-AAD9-D6EEB17EAF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47837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CA025-3D4A-41DF-BA61-74671FB7D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502502"/>
            <a:ext cx="913918" cy="90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E9807-60F0-4E09-828A-323E4AEBA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08" y="128142"/>
            <a:ext cx="6832759" cy="4947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BE67B-B070-40F6-AC2F-E2C144B292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698" y="1069253"/>
            <a:ext cx="996801" cy="825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46EBB-0001-4149-A29A-63CC4C4205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12" y="1717883"/>
            <a:ext cx="914400" cy="847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05BBD-7DE5-42C4-8C20-D252BECE24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984" y="829969"/>
            <a:ext cx="985248" cy="825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A9F75E-8D6A-4D7B-A725-F65614B8BE25}"/>
              </a:ext>
            </a:extLst>
          </p:cNvPr>
          <p:cNvSpPr txBox="1"/>
          <p:nvPr/>
        </p:nvSpPr>
        <p:spPr>
          <a:xfrm>
            <a:off x="4005952" y="5479035"/>
            <a:ext cx="472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আছে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965A2-DE25-46D5-94A3-D2BFB9CE7581}"/>
              </a:ext>
            </a:extLst>
          </p:cNvPr>
          <p:cNvSpPr txBox="1"/>
          <p:nvPr/>
        </p:nvSpPr>
        <p:spPr>
          <a:xfrm>
            <a:off x="5090499" y="5511174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 ৯ টি আম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B5D45-B0AD-4A90-A6DB-8B022D80D36E}"/>
              </a:ext>
            </a:extLst>
          </p:cNvPr>
          <p:cNvSpPr txBox="1"/>
          <p:nvPr/>
        </p:nvSpPr>
        <p:spPr>
          <a:xfrm>
            <a:off x="3541377" y="5538700"/>
            <a:ext cx="565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 গাছে আর কয়টি আম রইল?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0CD88-D69A-42C2-B178-F63108743F3D}"/>
              </a:ext>
            </a:extLst>
          </p:cNvPr>
          <p:cNvSpPr txBox="1"/>
          <p:nvPr/>
        </p:nvSpPr>
        <p:spPr>
          <a:xfrm>
            <a:off x="2099439" y="5517056"/>
            <a:ext cx="853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  কয়টি আম গাছ থেকে মাটিতে পড়ে গেল 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A72C3-C4E9-4EDF-930A-73469B61A342}"/>
              </a:ext>
            </a:extLst>
          </p:cNvPr>
          <p:cNvSpPr txBox="1"/>
          <p:nvPr/>
        </p:nvSpPr>
        <p:spPr>
          <a:xfrm>
            <a:off x="5090499" y="5511173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৩ টি আম 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49FD7-E613-4138-8756-DD046F1704FF}"/>
              </a:ext>
            </a:extLst>
          </p:cNvPr>
          <p:cNvSpPr txBox="1"/>
          <p:nvPr/>
        </p:nvSpPr>
        <p:spPr>
          <a:xfrm>
            <a:off x="5192827" y="5489529"/>
            <a:ext cx="31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৬ টি আম 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E07242-63C1-4995-ABC9-AE00AD90DB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0255AEB-D3CA-4245-9080-E266784E6FC9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760D2-4F74-4EB6-9EF0-9F8FBB55B89D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F4B6D6-EAE6-49B4-8957-6BB58A1ED532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75A2-31D1-49A4-85C9-067303F14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69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87AB1-0162-4D0C-B800-0F4F8D3A5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0"/>
            <a:ext cx="913918" cy="9004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3DD79F-3F07-4F80-8A88-5AF03566CBF6}"/>
              </a:ext>
            </a:extLst>
          </p:cNvPr>
          <p:cNvSpPr txBox="1"/>
          <p:nvPr/>
        </p:nvSpPr>
        <p:spPr>
          <a:xfrm>
            <a:off x="4057600" y="2164283"/>
            <a:ext cx="6917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bn-IN" sz="4000" dirty="0"/>
              <a:t>৭ টি বেলুন থেকে ৩</a:t>
            </a:r>
            <a:r>
              <a:rPr lang="en-US" sz="4000" dirty="0"/>
              <a:t> টি বেলুন </a:t>
            </a:r>
            <a:r>
              <a:rPr lang="bn-IN" sz="4000" dirty="0"/>
              <a:t>উড়ে গেল। কয়টি বেলুন থাকল?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E3E201-F476-4D03-9F85-E9ED34DD4DAC}"/>
              </a:ext>
            </a:extLst>
          </p:cNvPr>
          <p:cNvSpPr txBox="1"/>
          <p:nvPr/>
        </p:nvSpPr>
        <p:spPr>
          <a:xfrm>
            <a:off x="10496743" y="4557464"/>
            <a:ext cx="76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1A9A48-9BFC-4D90-8C68-AAA55400C3BA}"/>
              </a:ext>
            </a:extLst>
          </p:cNvPr>
          <p:cNvSpPr txBox="1"/>
          <p:nvPr/>
        </p:nvSpPr>
        <p:spPr>
          <a:xfrm>
            <a:off x="6297611" y="5270132"/>
            <a:ext cx="139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সাত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93004-0D48-48A1-8B17-CA62B858FD9A}"/>
              </a:ext>
            </a:extLst>
          </p:cNvPr>
          <p:cNvSpPr txBox="1"/>
          <p:nvPr/>
        </p:nvSpPr>
        <p:spPr>
          <a:xfrm>
            <a:off x="7161825" y="5273491"/>
            <a:ext cx="214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000" dirty="0"/>
              <a:t>বিয়োগ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D6F80-6C34-4022-9792-4B67A7DCD713}"/>
              </a:ext>
            </a:extLst>
          </p:cNvPr>
          <p:cNvSpPr txBox="1"/>
          <p:nvPr/>
        </p:nvSpPr>
        <p:spPr>
          <a:xfrm>
            <a:off x="8506230" y="5270132"/>
            <a:ext cx="139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000" dirty="0"/>
              <a:t>তিন</a:t>
            </a:r>
            <a:endParaRPr 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7D6C2-4BCC-4958-BFEA-8A4E197A1C19}"/>
              </a:ext>
            </a:extLst>
          </p:cNvPr>
          <p:cNvSpPr txBox="1"/>
          <p:nvPr/>
        </p:nvSpPr>
        <p:spPr>
          <a:xfrm>
            <a:off x="9398091" y="5270132"/>
            <a:ext cx="171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000" dirty="0"/>
              <a:t>সমান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5039FD-54B9-47C6-B61A-2930A73FA6B9}"/>
              </a:ext>
            </a:extLst>
          </p:cNvPr>
          <p:cNvSpPr txBox="1"/>
          <p:nvPr/>
        </p:nvSpPr>
        <p:spPr>
          <a:xfrm>
            <a:off x="10425634" y="5270132"/>
            <a:ext cx="160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4000" dirty="0"/>
              <a:t>চার</a:t>
            </a:r>
            <a:endParaRPr lang="en-US" sz="4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8A9C65-5850-4270-84A1-209DD24276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34" y="4527322"/>
            <a:ext cx="1592124" cy="15921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3F9C38-BB32-4D67-A81A-171749A69C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57" y="2885118"/>
            <a:ext cx="1592124" cy="1592124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A30E62-F7BB-4F68-AC8E-E9D446F2C4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468" y="3646421"/>
            <a:ext cx="1592124" cy="15921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C0A67C-A069-45F0-9EE7-14EDBBF5C4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033" y="5043325"/>
            <a:ext cx="1592124" cy="15921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A957A4-445E-4E86-8082-431B23289B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95" y="3473540"/>
            <a:ext cx="1592124" cy="15921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76E1545-920A-417A-8406-628D00E772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009" y="4055630"/>
            <a:ext cx="1592124" cy="15921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BF1D51-B891-4B3C-87BE-4EACDA2DB9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491" y="4738338"/>
            <a:ext cx="1592124" cy="1592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4A5218-8C7E-4A25-BB05-A7BC291DE49F}"/>
              </a:ext>
            </a:extLst>
          </p:cNvPr>
          <p:cNvSpPr/>
          <p:nvPr/>
        </p:nvSpPr>
        <p:spPr>
          <a:xfrm>
            <a:off x="6031949" y="4740461"/>
            <a:ext cx="1364862" cy="722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EF6626-FE2D-4D72-A04D-EB526A3DBAB3}"/>
              </a:ext>
            </a:extLst>
          </p:cNvPr>
          <p:cNvSpPr/>
          <p:nvPr/>
        </p:nvSpPr>
        <p:spPr>
          <a:xfrm>
            <a:off x="7204945" y="4707252"/>
            <a:ext cx="1111201" cy="623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0B95B-D993-48FE-8BCA-74085085B845}"/>
              </a:ext>
            </a:extLst>
          </p:cNvPr>
          <p:cNvSpPr/>
          <p:nvPr/>
        </p:nvSpPr>
        <p:spPr>
          <a:xfrm>
            <a:off x="8242877" y="4735758"/>
            <a:ext cx="1391826" cy="502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8BA1F2-6DBC-44E7-81DF-B0EF4EA3EBDE}"/>
              </a:ext>
            </a:extLst>
          </p:cNvPr>
          <p:cNvSpPr/>
          <p:nvPr/>
        </p:nvSpPr>
        <p:spPr>
          <a:xfrm>
            <a:off x="9251504" y="4735758"/>
            <a:ext cx="1391826" cy="502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69802AD-DC05-4FC0-8D1C-C8505A48A1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0.00023 L 0.12253 -0.59769 C 0.17721 -0.86551 0.36927 -1.11297 0.47044 -1.04746 L 0.69687 -0.90093 " pathEditMode="relative" rAng="1200000" ptsTypes="AAAA">
                                      <p:cBhvr>
                                        <p:cTn id="5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4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46064 C 1.04167E-6 -0.66713 0.0957 -0.92106 0.17344 -0.92106 L 0.34687 -0.92106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4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-0.41366 C 1.25E-6 -0.59908 0.10651 -0.82709 0.19297 -0.82709 L 0.38607 -0.82709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8" grpId="0"/>
      <p:bldP spid="23" grpId="0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8E78FB5-4108-4827-BDAB-BB44C4595BCE}"/>
              </a:ext>
            </a:extLst>
          </p:cNvPr>
          <p:cNvSpPr/>
          <p:nvPr/>
        </p:nvSpPr>
        <p:spPr>
          <a:xfrm>
            <a:off x="253214" y="196948"/>
            <a:ext cx="11685572" cy="6316393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63F72-155F-4B0E-8A74-97EDEACCB9B9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alibri"/>
              </a:rPr>
              <a:t>Shaheen Ahmed, Asst Teacher, Singraoli GPS, Biswanath, Sylhet, Mob: 01712332117, E-mail: shaheen332117@gmail.com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515AF-F6C9-43F7-B83E-AACB98F145EF}"/>
              </a:ext>
            </a:extLst>
          </p:cNvPr>
          <p:cNvSpPr/>
          <p:nvPr/>
        </p:nvSpPr>
        <p:spPr>
          <a:xfrm rot="20310183">
            <a:off x="1223887" y="2363373"/>
            <a:ext cx="9786425" cy="1800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6EEF2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Shaheen Ahmed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45880-273F-46E7-83DE-C7BBEFBAD9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50" y="233769"/>
            <a:ext cx="861203" cy="90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646C-6C2D-45CC-9E7E-5A4A0F4594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41" y="235210"/>
            <a:ext cx="913918" cy="900478"/>
          </a:xfrm>
          <a:prstGeom prst="rect">
            <a:avLst/>
          </a:prstGeom>
        </p:spPr>
      </p:pic>
      <p:sp>
        <p:nvSpPr>
          <p:cNvPr id="8" name="Right Arrow 1">
            <a:extLst>
              <a:ext uri="{FF2B5EF4-FFF2-40B4-BE49-F238E27FC236}">
                <a16:creationId xmlns:a16="http://schemas.microsoft.com/office/drawing/2014/main" id="{3542213F-B319-4403-9621-B279DEDF8FD0}"/>
              </a:ext>
            </a:extLst>
          </p:cNvPr>
          <p:cNvSpPr/>
          <p:nvPr/>
        </p:nvSpPr>
        <p:spPr>
          <a:xfrm>
            <a:off x="3616099" y="1820227"/>
            <a:ext cx="3685735" cy="17880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D384E-14A5-4305-907D-ABBD5626C704}"/>
              </a:ext>
            </a:extLst>
          </p:cNvPr>
          <p:cNvSpPr/>
          <p:nvPr/>
        </p:nvSpPr>
        <p:spPr>
          <a:xfrm>
            <a:off x="1734987" y="2420632"/>
            <a:ext cx="633046" cy="562708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9C2194-95C2-4BDB-A293-FC1DA26B84A9}"/>
              </a:ext>
            </a:extLst>
          </p:cNvPr>
          <p:cNvSpPr/>
          <p:nvPr/>
        </p:nvSpPr>
        <p:spPr>
          <a:xfrm>
            <a:off x="2368033" y="2420632"/>
            <a:ext cx="633046" cy="562708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048FD-C1E1-4F5E-8378-F171E8F7A5C0}"/>
              </a:ext>
            </a:extLst>
          </p:cNvPr>
          <p:cNvSpPr/>
          <p:nvPr/>
        </p:nvSpPr>
        <p:spPr>
          <a:xfrm>
            <a:off x="3001079" y="2420632"/>
            <a:ext cx="633046" cy="562708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0F1DE-26E1-4CD9-9F41-9DC343D711DE}"/>
              </a:ext>
            </a:extLst>
          </p:cNvPr>
          <p:cNvSpPr/>
          <p:nvPr/>
        </p:nvSpPr>
        <p:spPr>
          <a:xfrm>
            <a:off x="3623487" y="2420097"/>
            <a:ext cx="633046" cy="5627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39906E-9D02-445C-9C08-3687BB7D984B}"/>
              </a:ext>
            </a:extLst>
          </p:cNvPr>
          <p:cNvSpPr/>
          <p:nvPr/>
        </p:nvSpPr>
        <p:spPr>
          <a:xfrm>
            <a:off x="4256533" y="2419641"/>
            <a:ext cx="633046" cy="5627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D5FD1-7CDE-4E61-A304-681305CEC9A1}"/>
              </a:ext>
            </a:extLst>
          </p:cNvPr>
          <p:cNvSpPr/>
          <p:nvPr/>
        </p:nvSpPr>
        <p:spPr>
          <a:xfrm>
            <a:off x="3616099" y="2415708"/>
            <a:ext cx="633046" cy="562708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C4E92-87AA-4D62-8894-2B4F6F88D48E}"/>
              </a:ext>
            </a:extLst>
          </p:cNvPr>
          <p:cNvSpPr/>
          <p:nvPr/>
        </p:nvSpPr>
        <p:spPr>
          <a:xfrm>
            <a:off x="4250899" y="2420632"/>
            <a:ext cx="633046" cy="562708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8BE34-B298-4A0C-A733-8CF90CE56FD3}"/>
              </a:ext>
            </a:extLst>
          </p:cNvPr>
          <p:cNvSpPr txBox="1"/>
          <p:nvPr/>
        </p:nvSpPr>
        <p:spPr>
          <a:xfrm>
            <a:off x="2133600" y="4025527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থেকে ২ টি সরিয়ে নিলে ৩ টি থাকে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32053-C0EE-4E63-A341-66C23A76E153}"/>
              </a:ext>
            </a:extLst>
          </p:cNvPr>
          <p:cNvSpPr/>
          <p:nvPr/>
        </p:nvSpPr>
        <p:spPr>
          <a:xfrm>
            <a:off x="822643" y="4751138"/>
            <a:ext cx="9629336" cy="174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7B3AE-FA71-419F-8022-A6D4A15760EC}"/>
              </a:ext>
            </a:extLst>
          </p:cNvPr>
          <p:cNvSpPr txBox="1"/>
          <p:nvPr/>
        </p:nvSpPr>
        <p:spPr>
          <a:xfrm>
            <a:off x="8410866" y="4516159"/>
            <a:ext cx="47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rgbClr val="0070C0"/>
                </a:solidFill>
              </a:rPr>
              <a:t>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E53FA3-0677-4566-80E0-B9415A034242}"/>
              </a:ext>
            </a:extLst>
          </p:cNvPr>
          <p:cNvSpPr txBox="1"/>
          <p:nvPr/>
        </p:nvSpPr>
        <p:spPr>
          <a:xfrm>
            <a:off x="3163875" y="5212803"/>
            <a:ext cx="1043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পাঁচ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CE230-74A6-4855-A6C5-8D376989B088}"/>
              </a:ext>
            </a:extLst>
          </p:cNvPr>
          <p:cNvSpPr txBox="1"/>
          <p:nvPr/>
        </p:nvSpPr>
        <p:spPr>
          <a:xfrm>
            <a:off x="4137927" y="5211075"/>
            <a:ext cx="166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বিয়োগ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4FBF5-AA3D-45C9-9B80-30FDB5B64CCA}"/>
              </a:ext>
            </a:extLst>
          </p:cNvPr>
          <p:cNvSpPr txBox="1"/>
          <p:nvPr/>
        </p:nvSpPr>
        <p:spPr>
          <a:xfrm>
            <a:off x="5908430" y="5211075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দুই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1B48D-FA19-40C6-A245-DCF1BA11417E}"/>
              </a:ext>
            </a:extLst>
          </p:cNvPr>
          <p:cNvSpPr txBox="1"/>
          <p:nvPr/>
        </p:nvSpPr>
        <p:spPr>
          <a:xfrm>
            <a:off x="6831619" y="5206248"/>
            <a:ext cx="133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F0ED1D-9E6F-4242-945F-2DDB627DE5BA}"/>
              </a:ext>
            </a:extLst>
          </p:cNvPr>
          <p:cNvSpPr txBox="1"/>
          <p:nvPr/>
        </p:nvSpPr>
        <p:spPr>
          <a:xfrm>
            <a:off x="8219449" y="5211075"/>
            <a:ext cx="13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তিন</a:t>
            </a:r>
            <a:endParaRPr lang="en-US" dirty="0"/>
          </a:p>
        </p:txBody>
      </p:sp>
      <p:sp>
        <p:nvSpPr>
          <p:cNvPr id="24" name="Minus 19">
            <a:extLst>
              <a:ext uri="{FF2B5EF4-FFF2-40B4-BE49-F238E27FC236}">
                <a16:creationId xmlns:a16="http://schemas.microsoft.com/office/drawing/2014/main" id="{35AF2AD4-5A40-4A1D-B161-CCDFD3C6BAC5}"/>
              </a:ext>
            </a:extLst>
          </p:cNvPr>
          <p:cNvSpPr/>
          <p:nvPr/>
        </p:nvSpPr>
        <p:spPr>
          <a:xfrm>
            <a:off x="4667526" y="4795631"/>
            <a:ext cx="745253" cy="285870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Equal 21">
            <a:extLst>
              <a:ext uri="{FF2B5EF4-FFF2-40B4-BE49-F238E27FC236}">
                <a16:creationId xmlns:a16="http://schemas.microsoft.com/office/drawing/2014/main" id="{89D33317-C9B7-442A-8C24-E3D7DF40001F}"/>
              </a:ext>
            </a:extLst>
          </p:cNvPr>
          <p:cNvSpPr/>
          <p:nvPr/>
        </p:nvSpPr>
        <p:spPr>
          <a:xfrm>
            <a:off x="7162800" y="4801546"/>
            <a:ext cx="633046" cy="352557"/>
          </a:xfrm>
          <a:prstGeom prst="mathEqua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1BEC2B-A6D4-4841-8E1B-EFF37507F3F2}"/>
              </a:ext>
            </a:extLst>
          </p:cNvPr>
          <p:cNvSpPr txBox="1"/>
          <p:nvPr/>
        </p:nvSpPr>
        <p:spPr>
          <a:xfrm>
            <a:off x="3389663" y="4406719"/>
            <a:ext cx="85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rgbClr val="0070C0"/>
                </a:solidFill>
              </a:rPr>
              <a:t>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DEBCBA-E2BC-40FE-A960-79B459586283}"/>
              </a:ext>
            </a:extLst>
          </p:cNvPr>
          <p:cNvSpPr txBox="1"/>
          <p:nvPr/>
        </p:nvSpPr>
        <p:spPr>
          <a:xfrm>
            <a:off x="6028046" y="4499828"/>
            <a:ext cx="62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>
                <a:solidFill>
                  <a:srgbClr val="0070C0"/>
                </a:solidFill>
              </a:rPr>
              <a:t>২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B40F38-A118-4F0E-8991-24FD5C82A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1" y="28136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C490AA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44546A"/>
    </a:dk2>
    <a:lt2>
      <a:srgbClr val="C490AA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956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Harrington</vt:lpstr>
      <vt:lpstr>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laptop</cp:lastModifiedBy>
  <cp:revision>130</cp:revision>
  <dcterms:created xsi:type="dcterms:W3CDTF">2019-09-09T02:45:33Z</dcterms:created>
  <dcterms:modified xsi:type="dcterms:W3CDTF">2020-02-06T15:52:18Z</dcterms:modified>
</cp:coreProperties>
</file>