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258B-8646-47F0-A561-C9862FB2DCCE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CF65AD5-B31A-4897-AFA1-DDEE4AAE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0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258B-8646-47F0-A561-C9862FB2DCCE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F65AD5-B31A-4897-AFA1-DDEE4AAE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7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258B-8646-47F0-A561-C9862FB2DCCE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F65AD5-B31A-4897-AFA1-DDEE4AAEF1D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8014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258B-8646-47F0-A561-C9862FB2DCCE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F65AD5-B31A-4897-AFA1-DDEE4AAE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04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258B-8646-47F0-A561-C9862FB2DCCE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F65AD5-B31A-4897-AFA1-DDEE4AAEF1D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9614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258B-8646-47F0-A561-C9862FB2DCCE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F65AD5-B31A-4897-AFA1-DDEE4AAE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94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258B-8646-47F0-A561-C9862FB2DCCE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5AD5-B31A-4897-AFA1-DDEE4AAE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16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258B-8646-47F0-A561-C9862FB2DCCE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5AD5-B31A-4897-AFA1-DDEE4AAE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6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258B-8646-47F0-A561-C9862FB2DCCE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5AD5-B31A-4897-AFA1-DDEE4AAE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258B-8646-47F0-A561-C9862FB2DCCE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F65AD5-B31A-4897-AFA1-DDEE4AAE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4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258B-8646-47F0-A561-C9862FB2DCCE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F65AD5-B31A-4897-AFA1-DDEE4AAE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1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258B-8646-47F0-A561-C9862FB2DCCE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F65AD5-B31A-4897-AFA1-DDEE4AAE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7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258B-8646-47F0-A561-C9862FB2DCCE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5AD5-B31A-4897-AFA1-DDEE4AAE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1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258B-8646-47F0-A561-C9862FB2DCCE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5AD5-B31A-4897-AFA1-DDEE4AAE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3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258B-8646-47F0-A561-C9862FB2DCCE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5AD5-B31A-4897-AFA1-DDEE4AAE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258B-8646-47F0-A561-C9862FB2DCCE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F65AD5-B31A-4897-AFA1-DDEE4AAE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3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C258B-8646-47F0-A561-C9862FB2DCCE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CF65AD5-B31A-4897-AFA1-DDEE4AAE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8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D004888-4983-47F8-94F3-42662E906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9144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 ব্যাংকিং  ।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286001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এনি ব্রাঞ্চ ব্যাংকিং।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7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762001"/>
            <a:ext cx="73152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u="sng" dirty="0">
                <a:latin typeface="NikoshBAN" pitchFamily="2" charset="0"/>
                <a:cs typeface="NikoshBAN" pitchFamily="2" charset="0"/>
              </a:rPr>
              <a:t>দলীয় কাজঃ   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590801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পাঁচটি আধুনিক ব্যাংকং এর সুবিধা লিখ।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1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68580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438401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এটিএম এর পূর্ণরুপ কি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30480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ক্রেডিট কার্ড এর মাধ্যমে অতিরিক্ত কী সুবিধা পাওয়া যায়?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3733801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আধুনিক ব্যাংকিং এর  দুইটি অসুবিধা বল 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5791200" y="533400"/>
            <a:ext cx="914400" cy="990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206833" y="608755"/>
            <a:ext cx="995012" cy="92163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81200" y="152400"/>
            <a:ext cx="4572000" cy="3505200"/>
            <a:chOff x="2286000" y="152400"/>
            <a:chExt cx="3733800" cy="3505200"/>
          </a:xfrm>
        </p:grpSpPr>
        <p:sp>
          <p:nvSpPr>
            <p:cNvPr id="4" name="Rectangle 3"/>
            <p:cNvSpPr/>
            <p:nvPr/>
          </p:nvSpPr>
          <p:spPr>
            <a:xfrm>
              <a:off x="2286000" y="1295400"/>
              <a:ext cx="3733800" cy="23622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2362200" y="152400"/>
              <a:ext cx="3657600" cy="1143000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0" y="1676400"/>
              <a:ext cx="609600" cy="16764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05400" y="1600200"/>
              <a:ext cx="533400" cy="1066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09800" y="472440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বাংলাদেশের অর্থনৈতিক উন্নয়নে আধুনিক ব্যাংকিং ব্যবস্থা কতটুক ভুমিকা রাখবে বলে তুমি  মনে কর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0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ame Side Corner Rectangle 4"/>
          <p:cNvSpPr/>
          <p:nvPr/>
        </p:nvSpPr>
        <p:spPr>
          <a:xfrm>
            <a:off x="2743200" y="4648200"/>
            <a:ext cx="6469626" cy="1905000"/>
          </a:xfrm>
          <a:prstGeom prst="snip2SameRect">
            <a:avLst>
              <a:gd name="adj1" fmla="val 26344"/>
              <a:gd name="adj2" fmla="val 0"/>
            </a:avLst>
          </a:prstGeom>
          <a:noFill/>
          <a:ln w="381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endParaRPr lang="bn-BD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609601"/>
            <a:ext cx="5783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ধুমপান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স্বাস্থ্যের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ধুমপান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13" y="1704975"/>
            <a:ext cx="6124575" cy="3448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6400" y="1905000"/>
            <a:ext cx="286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ধন্যবাদ</a:t>
            </a:r>
            <a:r>
              <a:rPr lang="en-US" dirty="0"/>
              <a:t> </a:t>
            </a:r>
            <a:r>
              <a:rPr lang="en-US" dirty="0" err="1"/>
              <a:t>সবাই</a:t>
            </a:r>
            <a:r>
              <a:rPr lang="en-US" dirty="0"/>
              <a:t> </a:t>
            </a:r>
            <a:r>
              <a:rPr lang="en-US" dirty="0" err="1"/>
              <a:t>কে</a:t>
            </a:r>
            <a:r>
              <a:rPr lang="en-US" dirty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28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1066801"/>
            <a:ext cx="48768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u="sng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u="sng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2514600"/>
            <a:ext cx="472440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লু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ৎফুল হায়দার</a:t>
            </a:r>
            <a:endParaRPr lang="bn-BD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শিক্ষক(ব্যবসায় শিক্ষা)</a:t>
            </a:r>
          </a:p>
          <a:p>
            <a:pPr>
              <a:buFont typeface="Wingdings" pitchFamily="2" charset="2"/>
              <a:buChar char="v"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লুৎফুন্নেছা বালিকা বিদ্যানিকেতন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পাগলা,গফরগাঁও,ময়মনসিংহ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2800" y="2362200"/>
            <a:ext cx="3200400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শ্রেনিঃ নবম</a:t>
            </a:r>
          </a:p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বিষয়ঃফিন্যান্স ও ব্যাংকিং</a:t>
            </a:r>
          </a:p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 একাদশ</a:t>
            </a:r>
          </a:p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 সংখ্যাঃ৪০জন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সময়ঃ৪০মিনিট</a:t>
            </a:r>
            <a:endParaRPr lang="bn-BD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8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239" y="685800"/>
            <a:ext cx="3669791" cy="2438400"/>
          </a:xfrm>
          <a:prstGeom prst="rect">
            <a:avLst/>
          </a:prstGeom>
        </p:spPr>
      </p:pic>
      <p:pic>
        <p:nvPicPr>
          <p:cNvPr id="9" name="Picture 8" descr="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258" y="838200"/>
            <a:ext cx="4010283" cy="2667000"/>
          </a:xfrm>
          <a:prstGeom prst="rect">
            <a:avLst/>
          </a:prstGeom>
        </p:spPr>
      </p:pic>
      <p:pic>
        <p:nvPicPr>
          <p:cNvPr id="10" name="Picture 9" descr="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404" y="4015848"/>
            <a:ext cx="5533164" cy="25373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33600" y="3733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এটিএম(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Automated Teller Machine).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3581401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এটিএম ভূত থেকে টাকা ঊত্তোলন ।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6172201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ডেবিট কার্ড ও ক্রেডিট কার্ড ।</a:t>
            </a:r>
            <a:endParaRPr lang="en-US" sz="28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235" y="708552"/>
            <a:ext cx="3669791" cy="2438400"/>
          </a:xfrm>
          <a:prstGeom prst="rect">
            <a:avLst/>
          </a:prstGeom>
        </p:spPr>
      </p:pic>
      <p:pic>
        <p:nvPicPr>
          <p:cNvPr id="14" name="Picture 13" descr="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254" y="860953"/>
            <a:ext cx="3059436" cy="2034648"/>
          </a:xfrm>
          <a:prstGeom prst="rect">
            <a:avLst/>
          </a:prstGeom>
        </p:spPr>
      </p:pic>
      <p:pic>
        <p:nvPicPr>
          <p:cNvPr id="15" name="Picture 14" descr="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038600"/>
            <a:ext cx="5533164" cy="253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6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04323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043239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00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743" y="4339988"/>
            <a:ext cx="7383439" cy="58477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ইলেকট্রনিক ব্যাংকিং এর বিভিন্ন পণ্য  ও সেবা 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762000"/>
            <a:ext cx="6096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u="heavy" dirty="0">
                <a:solidFill>
                  <a:srgbClr val="C00000"/>
                </a:solidFill>
              </a:rPr>
              <a:t>শিখনফল</a:t>
            </a:r>
            <a:endParaRPr lang="en-US" sz="4000" u="heavy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2057401"/>
            <a:ext cx="55626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505201"/>
            <a:ext cx="8686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আধুনিক ব্যাংকিং সেবা পদ্ধতি মূল্যায়ন  করতে পারবে।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4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2" y="609600"/>
            <a:ext cx="3505199" cy="5267814"/>
          </a:xfrm>
          <a:prstGeom prst="rect">
            <a:avLst/>
          </a:prstGeom>
        </p:spPr>
      </p:pic>
      <p:pic>
        <p:nvPicPr>
          <p:cNvPr id="9" name="Picture 8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010" y="2015490"/>
            <a:ext cx="2080591" cy="179451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590800" y="6019800"/>
            <a:ext cx="23622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এটিএম ভুত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001000" y="4572000"/>
            <a:ext cx="2362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  টাকা উত্তোলন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Notched Right Arrow 12"/>
          <p:cNvSpPr/>
          <p:nvPr/>
        </p:nvSpPr>
        <p:spPr>
          <a:xfrm>
            <a:off x="5562600" y="2438400"/>
            <a:ext cx="1905000" cy="1219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থেকে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659" y="0"/>
            <a:ext cx="5166099" cy="3048000"/>
          </a:xfrm>
          <a:prstGeom prst="rect">
            <a:avLst/>
          </a:prstGeom>
        </p:spPr>
      </p:pic>
      <p:pic>
        <p:nvPicPr>
          <p:cNvPr id="8" name="Picture 7" descr="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642854"/>
            <a:ext cx="5181600" cy="27579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5800" y="3124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এসএমএসব্যাংকিং ।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6400801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 ব্যাংকিং ।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0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304801"/>
            <a:ext cx="8104907" cy="4953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5486401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এনি ব্রাঞ্চ ব্যাংকিং </a:t>
            </a:r>
            <a:endParaRPr lang="en-US" sz="44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9906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1143001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এটিএমঃএকধরনের ইলেকট্রনিক যন্ত্র,যার মাধ্যমে গ্রাহক ব্যাংকের কর্মচারীর উপস্থিতি ছাড়া প্রাথমিক কিছু লেনদেন পারে 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3048001"/>
            <a:ext cx="998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ডেবিট কার্ড ও ক্রেডিট কার্ড 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038601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u="sng" dirty="0">
                <a:latin typeface="NikoshBAN" pitchFamily="2" charset="0"/>
                <a:cs typeface="NikoshBAN" pitchFamily="2" charset="0"/>
              </a:rPr>
              <a:t>ফোন ব্যাংকিং </a:t>
            </a:r>
            <a:endParaRPr lang="bn-BD" sz="2400" b="1" u="sng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যার মাধ্যমে গ্রাহক ব্যাংকিং লেনদেন  ফোনের মাধ্যমে সম্পন্ন করে থাকে 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5257801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b="1" u="sng" dirty="0">
                <a:latin typeface="NikoshBAN" pitchFamily="2" charset="0"/>
                <a:cs typeface="NikoshBAN" pitchFamily="2" charset="0"/>
              </a:rPr>
              <a:t>এসএমএস ব্যাংকিং 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মোবাইল এসএমএসের  মাধ্যমে বিভিন্ন –সেবা  প্রদান  করাকে এসএমএস ব্যাংকিং বলে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5334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উপস্থাপনা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8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</TotalTime>
  <Words>195</Words>
  <Application>Microsoft Office PowerPoint</Application>
  <PresentationFormat>Widescreen</PresentationFormat>
  <Paragraphs>41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Century Gothic</vt:lpstr>
      <vt:lpstr>NikoshBAN</vt:lpstr>
      <vt:lpstr>Vrinda</vt:lpstr>
      <vt:lpstr>Wingdings</vt:lpstr>
      <vt:lpstr>Wingdings 3</vt:lpstr>
      <vt:lpstr>Wisp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PERSONAL</cp:lastModifiedBy>
  <cp:revision>8</cp:revision>
  <dcterms:created xsi:type="dcterms:W3CDTF">2020-02-07T04:08:36Z</dcterms:created>
  <dcterms:modified xsi:type="dcterms:W3CDTF">2020-02-07T04:36:44Z</dcterms:modified>
</cp:coreProperties>
</file>