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4" autoAdjust="0"/>
  </p:normalViewPr>
  <p:slideViewPr>
    <p:cSldViewPr>
      <p:cViewPr>
        <p:scale>
          <a:sx n="75" d="100"/>
          <a:sy n="75" d="100"/>
        </p:scale>
        <p:origin x="1128" y="192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978859-596A-477E-AADC-7522F40E5E84}" type="doc">
      <dgm:prSet loTypeId="urn:microsoft.com/office/officeart/2005/8/layout/radial6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B29871-B3AE-473D-81C0-C5A980744329}">
      <dgm:prSet phldrT="[Text]" custT="1"/>
      <dgm:spPr/>
      <dgm:t>
        <a:bodyPr/>
        <a:lstStyle/>
        <a:p>
          <a:r>
            <a:rPr lang="bn-IN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উদ্যান ফসল </a:t>
          </a:r>
          <a:endParaRPr lang="en-US" sz="4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A268206-FEBB-4847-B83A-CDF757B39A6A}" type="parTrans" cxnId="{7A5D0933-072A-4BFC-909B-75C459C2D835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A7B522-1DB5-4982-AA9B-0EE2A796DED7}" type="sibTrans" cxnId="{7A5D0933-072A-4BFC-909B-75C459C2D835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A947EC-E67E-4CC2-877B-84E97F71E32D}">
      <dgm:prSet phldrT="[Text]"/>
      <dgm:spPr/>
      <dgm:t>
        <a:bodyPr/>
        <a:lstStyle/>
        <a:p>
          <a:r>
            <a:rPr lang="bn-IN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ফল</a:t>
          </a:r>
          <a:r>
            <a:rPr lang="bn-IN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508687-E1D0-4C21-BC1E-AAA39EBBF826}" type="parTrans" cxnId="{4FE43380-B15E-406A-8A45-39C74C1DACD4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8E99C6-CE46-4399-BE15-049A606D6F39}" type="sibTrans" cxnId="{4FE43380-B15E-406A-8A45-39C74C1DACD4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DB7F2C-A174-4DBC-B2FA-9E7E6751E593}">
      <dgm:prSet phldrT="[Text]"/>
      <dgm:spPr/>
      <dgm:t>
        <a:bodyPr/>
        <a:lstStyle/>
        <a:p>
          <a:r>
            <a:rPr lang="bn-IN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ফুল</a:t>
          </a:r>
          <a:r>
            <a:rPr lang="bn-IN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A9FEA4-B446-4679-B96E-B5B775E391E2}" type="parTrans" cxnId="{423AE0CD-24A2-4F18-84EB-D27A4D564D5B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1BC6C3-E301-43C5-B3C4-E6691DB78EC4}" type="sibTrans" cxnId="{423AE0CD-24A2-4F18-84EB-D27A4D564D5B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689BCD-01A8-49CC-A350-651CB6A39A41}">
      <dgm:prSet phldrT="[Text]"/>
      <dgm:spPr/>
      <dgm:t>
        <a:bodyPr/>
        <a:lstStyle/>
        <a:p>
          <a:r>
            <a:rPr lang="bn-IN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মশলা</a:t>
          </a:r>
          <a:r>
            <a:rPr lang="bn-IN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15C9E0-1970-4185-BC35-4BB1B59B1F87}" type="parTrans" cxnId="{3908CF89-3657-416B-850E-BF385F2300AD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DD160F-7CE3-42AB-B62E-D56A166DB857}" type="sibTrans" cxnId="{3908CF89-3657-416B-850E-BF385F2300AD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9698A1-A5B6-4311-B015-6A711EAAE3BF}">
      <dgm:prSet phldrT="[Text]" custT="1"/>
      <dgm:spPr/>
      <dgm:t>
        <a:bodyPr/>
        <a:lstStyle/>
        <a:p>
          <a:r>
            <a:rPr lang="bn-IN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শাকসবজি</a:t>
          </a:r>
          <a:r>
            <a:rPr lang="bn-IN" sz="2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1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D3F4EC3-85BE-43AD-A529-B17DCD28BFCB}" type="parTrans" cxnId="{B8C41903-2796-41DA-9170-168608DBA60A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4AC5AE-C5D0-428A-A661-EC8ED2D02E20}" type="sibTrans" cxnId="{B8C41903-2796-41DA-9170-168608DBA60A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0B8218-FA0D-4598-9A97-CD4055061490}" type="pres">
      <dgm:prSet presAssocID="{CE978859-596A-477E-AADC-7522F40E5E8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F80D94A-77D9-4617-B97D-AE780B507342}" type="pres">
      <dgm:prSet presAssocID="{55B29871-B3AE-473D-81C0-C5A980744329}" presName="centerShape" presStyleLbl="node0" presStyleIdx="0" presStyleCnt="1"/>
      <dgm:spPr/>
    </dgm:pt>
    <dgm:pt modelId="{6ECBD80E-0EED-4491-9FD5-0BF7C8D6CE73}" type="pres">
      <dgm:prSet presAssocID="{A5A947EC-E67E-4CC2-877B-84E97F71E32D}" presName="node" presStyleLbl="node1" presStyleIdx="0" presStyleCnt="4" custScaleX="132106">
        <dgm:presLayoutVars>
          <dgm:bulletEnabled val="1"/>
        </dgm:presLayoutVars>
      </dgm:prSet>
      <dgm:spPr/>
    </dgm:pt>
    <dgm:pt modelId="{2F1F8C6E-17E8-4F26-B353-CAC8EC5FF57B}" type="pres">
      <dgm:prSet presAssocID="{A5A947EC-E67E-4CC2-877B-84E97F71E32D}" presName="dummy" presStyleCnt="0"/>
      <dgm:spPr/>
    </dgm:pt>
    <dgm:pt modelId="{35870561-70AE-4082-BF47-1391F472673E}" type="pres">
      <dgm:prSet presAssocID="{B98E99C6-CE46-4399-BE15-049A606D6F39}" presName="sibTrans" presStyleLbl="sibTrans2D1" presStyleIdx="0" presStyleCnt="4"/>
      <dgm:spPr/>
    </dgm:pt>
    <dgm:pt modelId="{A67A9EE5-7B82-4228-B740-13F16F56F2E5}" type="pres">
      <dgm:prSet presAssocID="{99DB7F2C-A174-4DBC-B2FA-9E7E6751E593}" presName="node" presStyleLbl="node1" presStyleIdx="1" presStyleCnt="4" custScaleX="173445" custScaleY="92784" custRadScaleRad="119241">
        <dgm:presLayoutVars>
          <dgm:bulletEnabled val="1"/>
        </dgm:presLayoutVars>
      </dgm:prSet>
      <dgm:spPr/>
    </dgm:pt>
    <dgm:pt modelId="{137823E7-0F37-4C49-B0C7-A5EE03D3F1A2}" type="pres">
      <dgm:prSet presAssocID="{99DB7F2C-A174-4DBC-B2FA-9E7E6751E593}" presName="dummy" presStyleCnt="0"/>
      <dgm:spPr/>
    </dgm:pt>
    <dgm:pt modelId="{5266ABD9-A4D3-4228-AD2D-ECE561A52917}" type="pres">
      <dgm:prSet presAssocID="{E91BC6C3-E301-43C5-B3C4-E6691DB78EC4}" presName="sibTrans" presStyleLbl="sibTrans2D1" presStyleIdx="1" presStyleCnt="4"/>
      <dgm:spPr/>
    </dgm:pt>
    <dgm:pt modelId="{FE6FB1CF-5EAE-452D-B01F-9B677FE76EE7}" type="pres">
      <dgm:prSet presAssocID="{3E689BCD-01A8-49CC-A350-651CB6A39A41}" presName="node" presStyleLbl="node1" presStyleIdx="2" presStyleCnt="4" custScaleX="132106">
        <dgm:presLayoutVars>
          <dgm:bulletEnabled val="1"/>
        </dgm:presLayoutVars>
      </dgm:prSet>
      <dgm:spPr/>
    </dgm:pt>
    <dgm:pt modelId="{0C7AA3B5-ABEA-4161-AA36-F05762BBD56F}" type="pres">
      <dgm:prSet presAssocID="{3E689BCD-01A8-49CC-A350-651CB6A39A41}" presName="dummy" presStyleCnt="0"/>
      <dgm:spPr/>
    </dgm:pt>
    <dgm:pt modelId="{7ADCEAE5-132F-498A-B8DA-A52BE2923B60}" type="pres">
      <dgm:prSet presAssocID="{66DD160F-7CE3-42AB-B62E-D56A166DB857}" presName="sibTrans" presStyleLbl="sibTrans2D1" presStyleIdx="2" presStyleCnt="4"/>
      <dgm:spPr/>
    </dgm:pt>
    <dgm:pt modelId="{BD1CE53F-2F65-4F4E-B56E-34DD5B56D0E7}" type="pres">
      <dgm:prSet presAssocID="{819698A1-A5B6-4311-B015-6A711EAAE3BF}" presName="node" presStyleLbl="node1" presStyleIdx="3" presStyleCnt="4" custScaleX="175483" custRadScaleRad="117292" custRadScaleInc="-5470">
        <dgm:presLayoutVars>
          <dgm:bulletEnabled val="1"/>
        </dgm:presLayoutVars>
      </dgm:prSet>
      <dgm:spPr/>
    </dgm:pt>
    <dgm:pt modelId="{CEAACEB0-D7BD-4CC7-A76F-ED0509261DCC}" type="pres">
      <dgm:prSet presAssocID="{819698A1-A5B6-4311-B015-6A711EAAE3BF}" presName="dummy" presStyleCnt="0"/>
      <dgm:spPr/>
    </dgm:pt>
    <dgm:pt modelId="{82FCDFC5-E348-43A5-B1E0-D579988DDDC6}" type="pres">
      <dgm:prSet presAssocID="{204AC5AE-C5D0-428A-A661-EC8ED2D02E20}" presName="sibTrans" presStyleLbl="sibTrans2D1" presStyleIdx="3" presStyleCnt="4" custLinFactNeighborX="1765" custLinFactNeighborY="3959"/>
      <dgm:spPr/>
    </dgm:pt>
  </dgm:ptLst>
  <dgm:cxnLst>
    <dgm:cxn modelId="{71C04A01-4F30-47F3-9526-1650AD198FA9}" type="presOf" srcId="{3E689BCD-01A8-49CC-A350-651CB6A39A41}" destId="{FE6FB1CF-5EAE-452D-B01F-9B677FE76EE7}" srcOrd="0" destOrd="0" presId="urn:microsoft.com/office/officeart/2005/8/layout/radial6"/>
    <dgm:cxn modelId="{B8C41903-2796-41DA-9170-168608DBA60A}" srcId="{55B29871-B3AE-473D-81C0-C5A980744329}" destId="{819698A1-A5B6-4311-B015-6A711EAAE3BF}" srcOrd="3" destOrd="0" parTransId="{CD3F4EC3-85BE-43AD-A529-B17DCD28BFCB}" sibTransId="{204AC5AE-C5D0-428A-A661-EC8ED2D02E20}"/>
    <dgm:cxn modelId="{05ED550E-4088-47F8-B963-AB8771798BDE}" type="presOf" srcId="{819698A1-A5B6-4311-B015-6A711EAAE3BF}" destId="{BD1CE53F-2F65-4F4E-B56E-34DD5B56D0E7}" srcOrd="0" destOrd="0" presId="urn:microsoft.com/office/officeart/2005/8/layout/radial6"/>
    <dgm:cxn modelId="{8FED4019-8CE7-4A01-BE9D-64BA20FB6D82}" type="presOf" srcId="{B98E99C6-CE46-4399-BE15-049A606D6F39}" destId="{35870561-70AE-4082-BF47-1391F472673E}" srcOrd="0" destOrd="0" presId="urn:microsoft.com/office/officeart/2005/8/layout/radial6"/>
    <dgm:cxn modelId="{3A8FB22A-7ED8-40F1-91BE-1EA4D132CA2F}" type="presOf" srcId="{204AC5AE-C5D0-428A-A661-EC8ED2D02E20}" destId="{82FCDFC5-E348-43A5-B1E0-D579988DDDC6}" srcOrd="0" destOrd="0" presId="urn:microsoft.com/office/officeart/2005/8/layout/radial6"/>
    <dgm:cxn modelId="{7A5D0933-072A-4BFC-909B-75C459C2D835}" srcId="{CE978859-596A-477E-AADC-7522F40E5E84}" destId="{55B29871-B3AE-473D-81C0-C5A980744329}" srcOrd="0" destOrd="0" parTransId="{3A268206-FEBB-4847-B83A-CDF757B39A6A}" sibTransId="{FFA7B522-1DB5-4982-AA9B-0EE2A796DED7}"/>
    <dgm:cxn modelId="{4DEFFC3A-6289-45CC-97E0-EA4018856117}" type="presOf" srcId="{E91BC6C3-E301-43C5-B3C4-E6691DB78EC4}" destId="{5266ABD9-A4D3-4228-AD2D-ECE561A52917}" srcOrd="0" destOrd="0" presId="urn:microsoft.com/office/officeart/2005/8/layout/radial6"/>
    <dgm:cxn modelId="{A2D02F41-1895-4926-959F-75C76C389AE9}" type="presOf" srcId="{CE978859-596A-477E-AADC-7522F40E5E84}" destId="{4A0B8218-FA0D-4598-9A97-CD4055061490}" srcOrd="0" destOrd="0" presId="urn:microsoft.com/office/officeart/2005/8/layout/radial6"/>
    <dgm:cxn modelId="{1876D578-2403-40BD-B2E9-0A2406FA93E0}" type="presOf" srcId="{99DB7F2C-A174-4DBC-B2FA-9E7E6751E593}" destId="{A67A9EE5-7B82-4228-B740-13F16F56F2E5}" srcOrd="0" destOrd="0" presId="urn:microsoft.com/office/officeart/2005/8/layout/radial6"/>
    <dgm:cxn modelId="{4FE43380-B15E-406A-8A45-39C74C1DACD4}" srcId="{55B29871-B3AE-473D-81C0-C5A980744329}" destId="{A5A947EC-E67E-4CC2-877B-84E97F71E32D}" srcOrd="0" destOrd="0" parTransId="{B7508687-E1D0-4C21-BC1E-AAA39EBBF826}" sibTransId="{B98E99C6-CE46-4399-BE15-049A606D6F39}"/>
    <dgm:cxn modelId="{3908CF89-3657-416B-850E-BF385F2300AD}" srcId="{55B29871-B3AE-473D-81C0-C5A980744329}" destId="{3E689BCD-01A8-49CC-A350-651CB6A39A41}" srcOrd="2" destOrd="0" parTransId="{DB15C9E0-1970-4185-BC35-4BB1B59B1F87}" sibTransId="{66DD160F-7CE3-42AB-B62E-D56A166DB857}"/>
    <dgm:cxn modelId="{845F8A8A-ADFE-44CC-8925-8EB5A21595EA}" type="presOf" srcId="{66DD160F-7CE3-42AB-B62E-D56A166DB857}" destId="{7ADCEAE5-132F-498A-B8DA-A52BE2923B60}" srcOrd="0" destOrd="0" presId="urn:microsoft.com/office/officeart/2005/8/layout/radial6"/>
    <dgm:cxn modelId="{60E315CB-D189-467F-B56D-E3B1E5B777B0}" type="presOf" srcId="{A5A947EC-E67E-4CC2-877B-84E97F71E32D}" destId="{6ECBD80E-0EED-4491-9FD5-0BF7C8D6CE73}" srcOrd="0" destOrd="0" presId="urn:microsoft.com/office/officeart/2005/8/layout/radial6"/>
    <dgm:cxn modelId="{423AE0CD-24A2-4F18-84EB-D27A4D564D5B}" srcId="{55B29871-B3AE-473D-81C0-C5A980744329}" destId="{99DB7F2C-A174-4DBC-B2FA-9E7E6751E593}" srcOrd="1" destOrd="0" parTransId="{F1A9FEA4-B446-4679-B96E-B5B775E391E2}" sibTransId="{E91BC6C3-E301-43C5-B3C4-E6691DB78EC4}"/>
    <dgm:cxn modelId="{D53D02E5-D4DC-4693-BEF0-52D5B7A43EE7}" type="presOf" srcId="{55B29871-B3AE-473D-81C0-C5A980744329}" destId="{AF80D94A-77D9-4617-B97D-AE780B507342}" srcOrd="0" destOrd="0" presId="urn:microsoft.com/office/officeart/2005/8/layout/radial6"/>
    <dgm:cxn modelId="{3629ABE0-6F92-432F-A259-203DF4540B56}" type="presParOf" srcId="{4A0B8218-FA0D-4598-9A97-CD4055061490}" destId="{AF80D94A-77D9-4617-B97D-AE780B507342}" srcOrd="0" destOrd="0" presId="urn:microsoft.com/office/officeart/2005/8/layout/radial6"/>
    <dgm:cxn modelId="{EBD1013D-2763-47E5-BDDA-8A6043106EEC}" type="presParOf" srcId="{4A0B8218-FA0D-4598-9A97-CD4055061490}" destId="{6ECBD80E-0EED-4491-9FD5-0BF7C8D6CE73}" srcOrd="1" destOrd="0" presId="urn:microsoft.com/office/officeart/2005/8/layout/radial6"/>
    <dgm:cxn modelId="{819E2A65-27FE-4580-8517-C269AEEF31D0}" type="presParOf" srcId="{4A0B8218-FA0D-4598-9A97-CD4055061490}" destId="{2F1F8C6E-17E8-4F26-B353-CAC8EC5FF57B}" srcOrd="2" destOrd="0" presId="urn:microsoft.com/office/officeart/2005/8/layout/radial6"/>
    <dgm:cxn modelId="{CDFF9E03-4297-4CE1-AB91-FD4F56945609}" type="presParOf" srcId="{4A0B8218-FA0D-4598-9A97-CD4055061490}" destId="{35870561-70AE-4082-BF47-1391F472673E}" srcOrd="3" destOrd="0" presId="urn:microsoft.com/office/officeart/2005/8/layout/radial6"/>
    <dgm:cxn modelId="{DDBA940B-4667-4B39-990D-CFCD8F2BCBD7}" type="presParOf" srcId="{4A0B8218-FA0D-4598-9A97-CD4055061490}" destId="{A67A9EE5-7B82-4228-B740-13F16F56F2E5}" srcOrd="4" destOrd="0" presId="urn:microsoft.com/office/officeart/2005/8/layout/radial6"/>
    <dgm:cxn modelId="{5BDE2D6A-7FCA-48FB-A56C-2E3B9B9EC97C}" type="presParOf" srcId="{4A0B8218-FA0D-4598-9A97-CD4055061490}" destId="{137823E7-0F37-4C49-B0C7-A5EE03D3F1A2}" srcOrd="5" destOrd="0" presId="urn:microsoft.com/office/officeart/2005/8/layout/radial6"/>
    <dgm:cxn modelId="{F0C295FA-BD37-4088-BE87-C6347699AF85}" type="presParOf" srcId="{4A0B8218-FA0D-4598-9A97-CD4055061490}" destId="{5266ABD9-A4D3-4228-AD2D-ECE561A52917}" srcOrd="6" destOrd="0" presId="urn:microsoft.com/office/officeart/2005/8/layout/radial6"/>
    <dgm:cxn modelId="{AF3D9DF8-FF06-44F4-87A9-47E264D168BA}" type="presParOf" srcId="{4A0B8218-FA0D-4598-9A97-CD4055061490}" destId="{FE6FB1CF-5EAE-452D-B01F-9B677FE76EE7}" srcOrd="7" destOrd="0" presId="urn:microsoft.com/office/officeart/2005/8/layout/radial6"/>
    <dgm:cxn modelId="{EB060CD5-7885-40F7-A19B-33AD9579698D}" type="presParOf" srcId="{4A0B8218-FA0D-4598-9A97-CD4055061490}" destId="{0C7AA3B5-ABEA-4161-AA36-F05762BBD56F}" srcOrd="8" destOrd="0" presId="urn:microsoft.com/office/officeart/2005/8/layout/radial6"/>
    <dgm:cxn modelId="{7C51EBCE-EB7B-46F7-881E-3B35A1F03A7A}" type="presParOf" srcId="{4A0B8218-FA0D-4598-9A97-CD4055061490}" destId="{7ADCEAE5-132F-498A-B8DA-A52BE2923B60}" srcOrd="9" destOrd="0" presId="urn:microsoft.com/office/officeart/2005/8/layout/radial6"/>
    <dgm:cxn modelId="{797A61B3-C5A3-496F-A29C-AF6ABF78DD20}" type="presParOf" srcId="{4A0B8218-FA0D-4598-9A97-CD4055061490}" destId="{BD1CE53F-2F65-4F4E-B56E-34DD5B56D0E7}" srcOrd="10" destOrd="0" presId="urn:microsoft.com/office/officeart/2005/8/layout/radial6"/>
    <dgm:cxn modelId="{302666B4-05D1-48B1-A7ED-B3C0F471CAFC}" type="presParOf" srcId="{4A0B8218-FA0D-4598-9A97-CD4055061490}" destId="{CEAACEB0-D7BD-4CC7-A76F-ED0509261DCC}" srcOrd="11" destOrd="0" presId="urn:microsoft.com/office/officeart/2005/8/layout/radial6"/>
    <dgm:cxn modelId="{0CE18512-3023-4E79-B379-38A54998B5A7}" type="presParOf" srcId="{4A0B8218-FA0D-4598-9A97-CD4055061490}" destId="{82FCDFC5-E348-43A5-B1E0-D579988DDDC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CDFC5-E348-43A5-B1E0-D579988DDDC6}">
      <dsp:nvSpPr>
        <dsp:cNvPr id="0" name=""/>
        <dsp:cNvSpPr/>
      </dsp:nvSpPr>
      <dsp:spPr>
        <a:xfrm>
          <a:off x="1600682" y="712295"/>
          <a:ext cx="3906786" cy="3906786"/>
        </a:xfrm>
        <a:prstGeom prst="blockArc">
          <a:avLst>
            <a:gd name="adj1" fmla="val 10632248"/>
            <a:gd name="adj2" fmla="val 16799934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DCEAE5-132F-498A-B8DA-A52BE2923B60}">
      <dsp:nvSpPr>
        <dsp:cNvPr id="0" name=""/>
        <dsp:cNvSpPr/>
      </dsp:nvSpPr>
      <dsp:spPr>
        <a:xfrm>
          <a:off x="1533669" y="615246"/>
          <a:ext cx="3906786" cy="3906786"/>
        </a:xfrm>
        <a:prstGeom prst="blockArc">
          <a:avLst>
            <a:gd name="adj1" fmla="val 4803618"/>
            <a:gd name="adj2" fmla="val 10736127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66ABD9-A4D3-4228-AD2D-ECE561A52917}">
      <dsp:nvSpPr>
        <dsp:cNvPr id="0" name=""/>
        <dsp:cNvSpPr/>
      </dsp:nvSpPr>
      <dsp:spPr>
        <a:xfrm>
          <a:off x="2230486" y="622325"/>
          <a:ext cx="3906786" cy="3906786"/>
        </a:xfrm>
        <a:prstGeom prst="blockArc">
          <a:avLst>
            <a:gd name="adj1" fmla="val 21535642"/>
            <a:gd name="adj2" fmla="val 6066222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870561-70AE-4082-BF47-1391F472673E}">
      <dsp:nvSpPr>
        <dsp:cNvPr id="0" name=""/>
        <dsp:cNvSpPr/>
      </dsp:nvSpPr>
      <dsp:spPr>
        <a:xfrm>
          <a:off x="2230486" y="550888"/>
          <a:ext cx="3906786" cy="3906786"/>
        </a:xfrm>
        <a:prstGeom prst="blockArc">
          <a:avLst>
            <a:gd name="adj1" fmla="val 15533778"/>
            <a:gd name="adj2" fmla="val 64358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80D94A-77D9-4617-B97D-AE780B507342}">
      <dsp:nvSpPr>
        <dsp:cNvPr id="0" name=""/>
        <dsp:cNvSpPr/>
      </dsp:nvSpPr>
      <dsp:spPr>
        <a:xfrm>
          <a:off x="2916936" y="1640520"/>
          <a:ext cx="1798959" cy="17989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উদ্যান ফসল </a:t>
          </a:r>
          <a:endParaRPr lang="en-US" sz="4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180387" y="1903971"/>
        <a:ext cx="1272057" cy="1272057"/>
      </dsp:txXfrm>
    </dsp:sp>
    <dsp:sp modelId="{6ECBD80E-0EED-4491-9FD5-0BF7C8D6CE73}">
      <dsp:nvSpPr>
        <dsp:cNvPr id="0" name=""/>
        <dsp:cNvSpPr/>
      </dsp:nvSpPr>
      <dsp:spPr>
        <a:xfrm>
          <a:off x="2984629" y="2304"/>
          <a:ext cx="1663573" cy="125927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5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ফল</a:t>
          </a:r>
          <a:r>
            <a:rPr lang="bn-IN" sz="35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35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28254" y="186720"/>
        <a:ext cx="1176323" cy="890439"/>
      </dsp:txXfrm>
    </dsp:sp>
    <dsp:sp modelId="{A67A9EE5-7B82-4228-B740-13F16F56F2E5}">
      <dsp:nvSpPr>
        <dsp:cNvPr id="0" name=""/>
        <dsp:cNvSpPr/>
      </dsp:nvSpPr>
      <dsp:spPr>
        <a:xfrm>
          <a:off x="4999532" y="1955798"/>
          <a:ext cx="2184144" cy="116840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5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ফুল</a:t>
          </a:r>
          <a:r>
            <a:rPr lang="bn-IN" sz="35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35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19392" y="2126907"/>
        <a:ext cx="1544424" cy="826184"/>
      </dsp:txXfrm>
    </dsp:sp>
    <dsp:sp modelId="{FE6FB1CF-5EAE-452D-B01F-9B677FE76EE7}">
      <dsp:nvSpPr>
        <dsp:cNvPr id="0" name=""/>
        <dsp:cNvSpPr/>
      </dsp:nvSpPr>
      <dsp:spPr>
        <a:xfrm>
          <a:off x="2984629" y="3818423"/>
          <a:ext cx="1663573" cy="125927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5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মশলা</a:t>
          </a:r>
          <a:r>
            <a:rPr lang="bn-IN" sz="35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35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28254" y="4002839"/>
        <a:ext cx="1176323" cy="890439"/>
      </dsp:txXfrm>
    </dsp:sp>
    <dsp:sp modelId="{BD1CE53F-2F65-4F4E-B56E-34DD5B56D0E7}">
      <dsp:nvSpPr>
        <dsp:cNvPr id="0" name=""/>
        <dsp:cNvSpPr/>
      </dsp:nvSpPr>
      <dsp:spPr>
        <a:xfrm>
          <a:off x="474428" y="1974453"/>
          <a:ext cx="2209808" cy="125927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শাকসবজি</a:t>
          </a:r>
          <a:r>
            <a:rPr lang="bn-IN" sz="21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1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798047" y="2158869"/>
        <a:ext cx="1562570" cy="890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95399"/>
            <a:ext cx="6991350" cy="46805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Rectangle 7"/>
          <p:cNvSpPr/>
          <p:nvPr/>
        </p:nvSpPr>
        <p:spPr>
          <a:xfrm>
            <a:off x="2543175" y="4572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ক্লাশে স্বাগতম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50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5257800" cy="33374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447801"/>
            <a:ext cx="5257800" cy="33374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2333625" y="558674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উদ্যান ফসলঃ ফল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526189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ফসলগুলো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4796551"/>
            <a:ext cx="1763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কাঁঠাল 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7380105" y="4810838"/>
            <a:ext cx="1763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লিচু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190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5181599" cy="36188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3549642" y="296466"/>
            <a:ext cx="4330715" cy="85486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 দেখছ?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6540" y="5639140"/>
            <a:ext cx="3736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উদ্যান ফসলঃ শাকসবজি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43600" y="1447801"/>
            <a:ext cx="5694369" cy="3618812"/>
            <a:chOff x="5943600" y="1447801"/>
            <a:chExt cx="5694369" cy="36188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1447801"/>
              <a:ext cx="5257800" cy="36188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7904169" y="2440071"/>
              <a:ext cx="3733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i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টমেটো</a:t>
              </a:r>
              <a:endParaRPr lang="en-US" sz="4400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379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960235"/>
            <a:ext cx="3619500" cy="26117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1720" y="4949069"/>
            <a:ext cx="31149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উদ্যান ফসলঃ মশলা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1955472"/>
            <a:ext cx="3419474" cy="2584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75" y="1931659"/>
            <a:ext cx="3514725" cy="25849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526189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ফসলগুলো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0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3657600" cy="278454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4357687" y="5504199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উদ্যান ফসলঃ ফুল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092254"/>
            <a:ext cx="3657600" cy="278454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114688"/>
            <a:ext cx="3352800" cy="2743597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1447800" y="526189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গুলো তোমরা চেন?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80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1156"/>
            <a:ext cx="5257800" cy="34294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00200"/>
            <a:ext cx="5334000" cy="34186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5" name="TextBox 4"/>
          <p:cNvSpPr txBox="1"/>
          <p:nvPr/>
        </p:nvSpPr>
        <p:spPr>
          <a:xfrm>
            <a:off x="1752600" y="55245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পুষ্টি ও পারিবারিক গুরুত্বে উদ্যান ফসল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758156"/>
            <a:ext cx="4648199" cy="33416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81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8700" y="5562600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উদ্যান ফসলের পারিবারিক গুরুত্ব ব্যাখ্যা করে লেখ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6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319" y="20782"/>
            <a:ext cx="11430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116" y="1066800"/>
            <a:ext cx="6399084" cy="39648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TextBox 3"/>
          <p:cNvSpPr txBox="1"/>
          <p:nvPr/>
        </p:nvSpPr>
        <p:spPr>
          <a:xfrm>
            <a:off x="228600" y="5175153"/>
            <a:ext cx="11065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বসতবাড়ির চারপাশে উদ্যান ফসল চাষ করে পরিবারের খাদ্য ও পুষ্টির চাহিদা মেটানো যায়। বিশ্ব স্বাস্থ্য সংস্থার মতে,একজন ব্যাক্তিকে প্রতিদিন ৪৫০ গ্রাম শাকসবজি ও ফল খাওয়া উচিত ।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8352" y="305058"/>
            <a:ext cx="41056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 করছে?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7525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3855"/>
            <a:ext cx="11430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23" y="1524000"/>
            <a:ext cx="5271477" cy="3352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24000"/>
            <a:ext cx="5181600" cy="3352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5" name="TextBox 4"/>
          <p:cNvSpPr txBox="1"/>
          <p:nvPr/>
        </p:nvSpPr>
        <p:spPr>
          <a:xfrm>
            <a:off x="457200" y="3810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চিত্রটি দেখ: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" y="5257800"/>
            <a:ext cx="1074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উদ্যান ফসলের ডালপালা ছাটাঁই করে প্রচুর জ্বালানি পাওয়া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উৎপাদন থেকে বাজারজাত করন প্রতিটি স্তরে অধিক পুঁজি ও শ্রম দরকার হয়। বেকার লোকদের সারা বছর কাজ থাকে 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1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2300" y="309562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429071"/>
            <a:ext cx="1074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উদ্যান ফসল কীভাবে আমাদের অর্থনৈতিক গুরুত্ব  পূরণ করে বিশ্লেষণ করে লেখ।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38401" y="1542455"/>
            <a:ext cx="6172200" cy="2950176"/>
            <a:chOff x="2668470" y="1371600"/>
            <a:chExt cx="5865930" cy="235187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7"/>
            <a:stretch/>
          </p:blipFill>
          <p:spPr>
            <a:xfrm>
              <a:off x="6281776" y="1371600"/>
              <a:ext cx="2252624" cy="235187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7" r="4064"/>
            <a:stretch/>
          </p:blipFill>
          <p:spPr>
            <a:xfrm>
              <a:off x="3761174" y="1473958"/>
              <a:ext cx="2743200" cy="202261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58"/>
            <a:stretch/>
          </p:blipFill>
          <p:spPr>
            <a:xfrm>
              <a:off x="2668470" y="1473959"/>
              <a:ext cx="1903530" cy="2049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095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34636"/>
            <a:ext cx="11430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3810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151727"/>
            <a:ext cx="1074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 জন মানুষের প্রতিদিন কত টুকু শাকসবজি খাওয়া দরকার 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আসবাবপত্রের কাঠ কোথায় পাওয়া যায়?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কিসের মাধ্যমে বেকার সমস্যা সমাধান করা যায়।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199726"/>
            <a:ext cx="1104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১.  ৪৫০ গ্রাম।   ২. উদ্যান ফসল থেকে।   ৩. উদ্যান ফসল চাষ করার মাধ্যমে।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4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381001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6" y="3705003"/>
            <a:ext cx="5207794" cy="2569934"/>
          </a:xfrm>
          <a:prstGeom prst="rect">
            <a:avLst/>
          </a:prstGeom>
          <a:noFill/>
        </p:spPr>
        <p:txBody>
          <a:bodyPr wrap="square" lIns="91440" tIns="0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নাজিম উদ্দিন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(কৃষি) 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লতিফগঞ্জ ফাযিল মাদরাসা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ফরিদগঞ্জ, চাঁদপুর । 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০১৭৫১৮৮১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৮৩৮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8388" y="3705003"/>
            <a:ext cx="49006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ষষ্ঠ   </a:t>
            </a:r>
          </a:p>
          <a:p>
            <a:pPr lvl="1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কৃষি শিক্ষা </a:t>
            </a:r>
          </a:p>
          <a:p>
            <a:pPr lvl="1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lvl="1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মিনিট </a:t>
            </a:r>
          </a:p>
          <a:p>
            <a:pPr lvl="1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০৮/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/২০১৯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SC_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6247" y="999766"/>
            <a:ext cx="2096706" cy="2362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5715000" y="1371600"/>
            <a:ext cx="76200" cy="49033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706" y="914400"/>
            <a:ext cx="1981200" cy="2419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383081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05813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4953000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তোমার এলাকায় জন্মে এমন ফুল,শাকসবজি ও ফুলের নামের তালিকা তৈরি করে আনবে।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152144"/>
            <a:ext cx="5486400" cy="380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2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9677400" cy="51515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371600" y="422385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আজের পাঠে সবাইকে ধন্যবাদ</a:t>
            </a:r>
            <a:r>
              <a:rPr lang="bn-IN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792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8854" y="0"/>
            <a:ext cx="11430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19200"/>
            <a:ext cx="7505700" cy="472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2819400" y="3048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কী দেখা যাচ্ছে?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3950" y="6019799"/>
            <a:ext cx="276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মরিচ গাছ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923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85422"/>
            <a:ext cx="10287000" cy="39915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381000" y="122697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পাঠ-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781046"/>
            <a:ext cx="1021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উদ্যান ফসলের পরিচিতি ও অর্থনৈতিক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55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65486" y="600670"/>
            <a:ext cx="22990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633365"/>
            <a:ext cx="9525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উদ্যান ফসলের পরিচিতি লিখতে পারবে; </a:t>
            </a:r>
          </a:p>
          <a:p>
            <a:pPr marL="571500" indent="-571500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উদ্যান ফসলের পুষ্টিগণ সম্পর্কে বর্ণনা করতে পারবে; </a:t>
            </a:r>
          </a:p>
          <a:p>
            <a:pPr marL="571500" indent="-571500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উদ্যান ফসলের পারিবারিক গুরুত্ব ব্যাখ্যা করতে পারবে;</a:t>
            </a:r>
          </a:p>
          <a:p>
            <a:pPr marL="571500" indent="-571500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উদ্যান ফসলের অর্থনৈতিক গুরুত্ব বিশ্লেষণ করতে পারবে।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2176165"/>
            <a:ext cx="41841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</a:p>
        </p:txBody>
      </p:sp>
    </p:spTree>
    <p:extLst>
      <p:ext uri="{BB962C8B-B14F-4D97-AF65-F5344CB8AC3E}">
        <p14:creationId xmlns:p14="http://schemas.microsoft.com/office/powerpoint/2010/main" val="77217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943100"/>
            <a:ext cx="3571875" cy="2971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12" y="1943100"/>
            <a:ext cx="3545681" cy="2971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957387"/>
            <a:ext cx="3721894" cy="29718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TextBox 5"/>
          <p:cNvSpPr txBox="1"/>
          <p:nvPr/>
        </p:nvSpPr>
        <p:spPr>
          <a:xfrm>
            <a:off x="2590800" y="43511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 কী দেখতে পাচ্ছ?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7294" y="4936987"/>
            <a:ext cx="998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রসুন                       বাঁধা কপি                       আম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4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84594"/>
            <a:ext cx="6821346" cy="41256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304800" y="5892225"/>
            <a:ext cx="1181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সমস্ত ফসল কে স্বল্প পরিসরে নিবিড়ভাবে চাষাবাদ করা হয় তাকে উদ্যান ফসল বলে।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3048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চাষীরা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8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7207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431538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উদ্যান ফসলের পুষ্টিগণ সম্পর্কে বর্ণনা করে লেখ।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1295400"/>
            <a:ext cx="4686300" cy="345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7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306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উদ্যান ফসলের শ্রেনী বিভাগঃ উদ্যান ফসল চার প্রকার-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86046447"/>
              </p:ext>
            </p:extLst>
          </p:nvPr>
        </p:nvGraphicFramePr>
        <p:xfrm>
          <a:off x="1905000" y="1244600"/>
          <a:ext cx="76200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500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80D94A-77D9-4617-B97D-AE780B507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AF80D94A-77D9-4617-B97D-AE780B507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CBD80E-0EED-4491-9FD5-0BF7C8D6C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6ECBD80E-0EED-4491-9FD5-0BF7C8D6CE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870561-70AE-4082-BF47-1391F4726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35870561-70AE-4082-BF47-1391F4726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7A9EE5-7B82-4228-B740-13F16F56F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A67A9EE5-7B82-4228-B740-13F16F56F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66ABD9-A4D3-4228-AD2D-ECE561A52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5266ABD9-A4D3-4228-AD2D-ECE561A529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6FB1CF-5EAE-452D-B01F-9B677FE76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FE6FB1CF-5EAE-452D-B01F-9B677FE76E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DCEAE5-132F-498A-B8DA-A52BE2923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7ADCEAE5-132F-498A-B8DA-A52BE2923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1CE53F-2F65-4F4E-B56E-34DD5B56D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BD1CE53F-2F65-4F4E-B56E-34DD5B56D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FCDFC5-E348-43A5-B1E0-D579988DD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82FCDFC5-E348-43A5-B1E0-D579988DDD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368</Words>
  <Application>Microsoft Office PowerPoint</Application>
  <PresentationFormat>Custom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nazim sir</dc:creator>
  <cp:lastModifiedBy>NAZIM KHAN</cp:lastModifiedBy>
  <cp:revision>51</cp:revision>
  <dcterms:created xsi:type="dcterms:W3CDTF">2006-08-16T00:00:00Z</dcterms:created>
  <dcterms:modified xsi:type="dcterms:W3CDTF">2019-12-09T18:59:02Z</dcterms:modified>
</cp:coreProperties>
</file>