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5" r:id="rId2"/>
    <p:sldId id="316" r:id="rId3"/>
    <p:sldId id="305" r:id="rId4"/>
    <p:sldId id="279" r:id="rId5"/>
    <p:sldId id="303" r:id="rId6"/>
    <p:sldId id="258" r:id="rId7"/>
    <p:sldId id="308" r:id="rId8"/>
    <p:sldId id="306" r:id="rId9"/>
    <p:sldId id="309" r:id="rId10"/>
    <p:sldId id="307" r:id="rId11"/>
    <p:sldId id="298" r:id="rId12"/>
    <p:sldId id="310" r:id="rId13"/>
    <p:sldId id="311" r:id="rId14"/>
    <p:sldId id="296" r:id="rId15"/>
    <p:sldId id="289" r:id="rId16"/>
    <p:sldId id="301" r:id="rId17"/>
    <p:sldId id="265" r:id="rId18"/>
    <p:sldId id="266" r:id="rId19"/>
    <p:sldId id="312" r:id="rId20"/>
    <p:sldId id="262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ma" initials="N" lastIdx="1" clrIdx="0">
    <p:extLst>
      <p:ext uri="{19B8F6BF-5375-455C-9EA6-DF929625EA0E}">
        <p15:presenceInfo xmlns:p15="http://schemas.microsoft.com/office/powerpoint/2012/main" xmlns="" userId="Naz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162" autoAdjust="0"/>
  </p:normalViewPr>
  <p:slideViewPr>
    <p:cSldViewPr snapToGrid="0"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11T00:09:52.015" idx="1">
    <p:pos x="5528" y="9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image" Target="../media/image4.jpg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12.jpg"/><Relationship Id="rId4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0B7B7-017B-4A65-AA76-2257BF5717AA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5DA36-07D1-4C57-9B88-672E8DCAA3E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1D42ECB-CD40-41DE-AA4C-143C9B27025B}" type="parTrans" cxnId="{8765DA97-CA3D-4AAA-ADCE-06841C86614D}">
      <dgm:prSet/>
      <dgm:spPr/>
      <dgm:t>
        <a:bodyPr/>
        <a:lstStyle/>
        <a:p>
          <a:endParaRPr lang="en-US"/>
        </a:p>
      </dgm:t>
    </dgm:pt>
    <dgm:pt modelId="{017DC029-4271-40CA-9F1D-ABDBF9B763F4}" type="sibTrans" cxnId="{8765DA97-CA3D-4AAA-ADCE-06841C86614D}">
      <dgm:prSet/>
      <dgm:spPr/>
      <dgm:t>
        <a:bodyPr/>
        <a:lstStyle/>
        <a:p>
          <a:endParaRPr lang="en-US"/>
        </a:p>
      </dgm:t>
    </dgm:pt>
    <dgm:pt modelId="{79527EBE-E301-484C-BB93-6A244624EFC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D5420FB-C273-4DB6-9293-674B1E40CBDE}" type="parTrans" cxnId="{B14E0071-887F-4CF0-829C-D4E78635EF3D}">
      <dgm:prSet/>
      <dgm:spPr/>
      <dgm:t>
        <a:bodyPr/>
        <a:lstStyle/>
        <a:p>
          <a:endParaRPr lang="en-US"/>
        </a:p>
      </dgm:t>
    </dgm:pt>
    <dgm:pt modelId="{ACCA4FC1-150D-4AE0-AE1F-10750A051457}" type="sibTrans" cxnId="{B14E0071-887F-4CF0-829C-D4E78635EF3D}">
      <dgm:prSet/>
      <dgm:spPr/>
      <dgm:t>
        <a:bodyPr/>
        <a:lstStyle/>
        <a:p>
          <a:endParaRPr lang="en-US"/>
        </a:p>
      </dgm:t>
    </dgm:pt>
    <dgm:pt modelId="{93D129AA-B74F-4E87-A859-4225EFF0F17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7BB811A-A37F-4DEC-BA40-B71DBD075370}" type="parTrans" cxnId="{292BBFF3-4624-4330-B4F3-24E8511C21E8}">
      <dgm:prSet/>
      <dgm:spPr/>
      <dgm:t>
        <a:bodyPr/>
        <a:lstStyle/>
        <a:p>
          <a:endParaRPr lang="en-US"/>
        </a:p>
      </dgm:t>
    </dgm:pt>
    <dgm:pt modelId="{02B2B067-65B5-4AA1-B7F1-9E91E6270FCC}" type="sibTrans" cxnId="{292BBFF3-4624-4330-B4F3-24E8511C21E8}">
      <dgm:prSet/>
      <dgm:spPr/>
      <dgm:t>
        <a:bodyPr/>
        <a:lstStyle/>
        <a:p>
          <a:endParaRPr lang="en-US"/>
        </a:p>
      </dgm:t>
    </dgm:pt>
    <dgm:pt modelId="{D76C97A1-F835-4184-9253-C6665FD542A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5F6FB97-20E1-46F5-AFEE-A9EF1C6B968B}" type="parTrans" cxnId="{EB9B68CA-4D20-4512-A3C9-6A4905B27ED7}">
      <dgm:prSet/>
      <dgm:spPr/>
      <dgm:t>
        <a:bodyPr/>
        <a:lstStyle/>
        <a:p>
          <a:endParaRPr lang="en-US"/>
        </a:p>
      </dgm:t>
    </dgm:pt>
    <dgm:pt modelId="{39440298-597E-4CE2-BB41-BB7306012FD8}" type="sibTrans" cxnId="{EB9B68CA-4D20-4512-A3C9-6A4905B27ED7}">
      <dgm:prSet/>
      <dgm:spPr/>
      <dgm:t>
        <a:bodyPr/>
        <a:lstStyle/>
        <a:p>
          <a:endParaRPr lang="en-US"/>
        </a:p>
      </dgm:t>
    </dgm:pt>
    <dgm:pt modelId="{91F9DD02-25B1-4B08-ACFB-7E3ACC614A1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306CE4-E9B3-41CB-8685-CBC13A3CAB11}" type="parTrans" cxnId="{057B3BC8-1D15-4967-A700-CFD2154CBC7F}">
      <dgm:prSet/>
      <dgm:spPr/>
      <dgm:t>
        <a:bodyPr/>
        <a:lstStyle/>
        <a:p>
          <a:endParaRPr lang="en-US"/>
        </a:p>
      </dgm:t>
    </dgm:pt>
    <dgm:pt modelId="{60C06E7E-A6EB-4BAB-90DC-544BAC521057}" type="sibTrans" cxnId="{057B3BC8-1D15-4967-A700-CFD2154CBC7F}">
      <dgm:prSet/>
      <dgm:spPr/>
      <dgm:t>
        <a:bodyPr/>
        <a:lstStyle/>
        <a:p>
          <a:endParaRPr lang="en-US"/>
        </a:p>
      </dgm:t>
    </dgm:pt>
    <dgm:pt modelId="{A91A0CDA-21D9-4ED9-8F55-05EEE5BCB123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D05A82-7AF5-48B9-8189-79EEC8DBFB2A}" type="parTrans" cxnId="{5709F770-FC4D-4C63-90A6-2B603B8BE50D}">
      <dgm:prSet/>
      <dgm:spPr/>
      <dgm:t>
        <a:bodyPr/>
        <a:lstStyle/>
        <a:p>
          <a:endParaRPr lang="en-US"/>
        </a:p>
      </dgm:t>
    </dgm:pt>
    <dgm:pt modelId="{BA2954BC-8FC2-4071-8E54-0B5363332E7F}" type="sibTrans" cxnId="{5709F770-FC4D-4C63-90A6-2B603B8BE50D}">
      <dgm:prSet/>
      <dgm:spPr/>
      <dgm:t>
        <a:bodyPr/>
        <a:lstStyle/>
        <a:p>
          <a:endParaRPr lang="en-US"/>
        </a:p>
      </dgm:t>
    </dgm:pt>
    <dgm:pt modelId="{6D4A16FE-BB97-42C0-9CA3-819C9B5B1B39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3BE8C58-BB93-4B17-9718-6090E55397E5}" type="parTrans" cxnId="{501178B5-7F60-4789-977E-5B9626B18A40}">
      <dgm:prSet/>
      <dgm:spPr/>
      <dgm:t>
        <a:bodyPr/>
        <a:lstStyle/>
        <a:p>
          <a:endParaRPr lang="en-US"/>
        </a:p>
      </dgm:t>
    </dgm:pt>
    <dgm:pt modelId="{D8DEC6A2-4F5E-4E87-9681-7739293AEBC0}" type="sibTrans" cxnId="{501178B5-7F60-4789-977E-5B9626B18A40}">
      <dgm:prSet/>
      <dgm:spPr/>
      <dgm:t>
        <a:bodyPr/>
        <a:lstStyle/>
        <a:p>
          <a:endParaRPr lang="en-US"/>
        </a:p>
      </dgm:t>
    </dgm:pt>
    <dgm:pt modelId="{38F5A2E7-D33A-462C-9932-A243B569AFC4}" type="pres">
      <dgm:prSet presAssocID="{68C0B7B7-017B-4A65-AA76-2257BF5717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5D0D27-1081-4695-9317-A445197C05F8}" type="pres">
      <dgm:prSet presAssocID="{9B05DA36-07D1-4C57-9B88-672E8DCAA3E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4951C5A-9AD1-41D8-B39F-B02A35F27E51}" type="pres">
      <dgm:prSet presAssocID="{79527EBE-E301-484C-BB93-6A244624EFCA}" presName="Accent1" presStyleCnt="0"/>
      <dgm:spPr/>
    </dgm:pt>
    <dgm:pt modelId="{9CC8E3E8-021D-419E-A4C2-360516AE7098}" type="pres">
      <dgm:prSet presAssocID="{79527EBE-E301-484C-BB93-6A244624EFCA}" presName="Accent" presStyleLbl="bgShp" presStyleIdx="0" presStyleCnt="6"/>
      <dgm:spPr/>
    </dgm:pt>
    <dgm:pt modelId="{49CEAA19-72CD-48AC-8FCC-659C8235A79F}" type="pres">
      <dgm:prSet presAssocID="{79527EBE-E301-484C-BB93-6A244624EFC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D0360-6640-47AE-9277-FF50E347BCC6}" type="pres">
      <dgm:prSet presAssocID="{93D129AA-B74F-4E87-A859-4225EFF0F172}" presName="Accent2" presStyleCnt="0"/>
      <dgm:spPr/>
    </dgm:pt>
    <dgm:pt modelId="{2B33D5D6-C736-451C-A26B-2B6F42A94406}" type="pres">
      <dgm:prSet presAssocID="{93D129AA-B74F-4E87-A859-4225EFF0F172}" presName="Accent" presStyleLbl="bgShp" presStyleIdx="1" presStyleCnt="6"/>
      <dgm:spPr/>
    </dgm:pt>
    <dgm:pt modelId="{9A30AE26-DF90-4346-A6C9-AD4543C59AB7}" type="pres">
      <dgm:prSet presAssocID="{93D129AA-B74F-4E87-A859-4225EFF0F17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10A2F-B7A9-484D-889C-9B58ED4F4E9E}" type="pres">
      <dgm:prSet presAssocID="{D76C97A1-F835-4184-9253-C6665FD542A0}" presName="Accent3" presStyleCnt="0"/>
      <dgm:spPr/>
    </dgm:pt>
    <dgm:pt modelId="{4A9282A5-6C83-4CFB-BF72-E77490E5E414}" type="pres">
      <dgm:prSet presAssocID="{D76C97A1-F835-4184-9253-C6665FD542A0}" presName="Accent" presStyleLbl="bgShp" presStyleIdx="2" presStyleCnt="6"/>
      <dgm:spPr/>
    </dgm:pt>
    <dgm:pt modelId="{DC918C47-9A5D-4412-80D9-B64488DF609D}" type="pres">
      <dgm:prSet presAssocID="{D76C97A1-F835-4184-9253-C6665FD542A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7CDB8-3675-42EE-AB2A-151BF7F0564E}" type="pres">
      <dgm:prSet presAssocID="{91F9DD02-25B1-4B08-ACFB-7E3ACC614A1E}" presName="Accent4" presStyleCnt="0"/>
      <dgm:spPr/>
    </dgm:pt>
    <dgm:pt modelId="{86696500-579D-4801-9300-2360F68339B8}" type="pres">
      <dgm:prSet presAssocID="{91F9DD02-25B1-4B08-ACFB-7E3ACC614A1E}" presName="Accent" presStyleLbl="bgShp" presStyleIdx="3" presStyleCnt="6"/>
      <dgm:spPr/>
    </dgm:pt>
    <dgm:pt modelId="{17DCE605-2B65-478D-88FB-4D4D6DED9854}" type="pres">
      <dgm:prSet presAssocID="{91F9DD02-25B1-4B08-ACFB-7E3ACC614A1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6A573-77A9-4238-9A82-F7F79D855B22}" type="pres">
      <dgm:prSet presAssocID="{A91A0CDA-21D9-4ED9-8F55-05EEE5BCB123}" presName="Accent5" presStyleCnt="0"/>
      <dgm:spPr/>
    </dgm:pt>
    <dgm:pt modelId="{CFEBF802-8381-4BD6-B51A-BA5D5F3D0339}" type="pres">
      <dgm:prSet presAssocID="{A91A0CDA-21D9-4ED9-8F55-05EEE5BCB123}" presName="Accent" presStyleLbl="bgShp" presStyleIdx="4" presStyleCnt="6"/>
      <dgm:spPr/>
    </dgm:pt>
    <dgm:pt modelId="{AAE6F456-6EE6-4CE3-82F9-38EBE7066CF6}" type="pres">
      <dgm:prSet presAssocID="{A91A0CDA-21D9-4ED9-8F55-05EEE5BCB1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87F36-373B-4FF8-B212-0217FA47EBB4}" type="pres">
      <dgm:prSet presAssocID="{6D4A16FE-BB97-42C0-9CA3-819C9B5B1B39}" presName="Accent6" presStyleCnt="0"/>
      <dgm:spPr/>
    </dgm:pt>
    <dgm:pt modelId="{64223977-436D-465D-9842-B505CD8770EB}" type="pres">
      <dgm:prSet presAssocID="{6D4A16FE-BB97-42C0-9CA3-819C9B5B1B39}" presName="Accent" presStyleLbl="bgShp" presStyleIdx="5" presStyleCnt="6"/>
      <dgm:spPr/>
    </dgm:pt>
    <dgm:pt modelId="{9D61A0FA-43CA-43D4-8CFF-EE545F908C91}" type="pres">
      <dgm:prSet presAssocID="{6D4A16FE-BB97-42C0-9CA3-819C9B5B1B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882C6-103D-43A3-A1D6-5CC58D727DE2}" type="presOf" srcId="{6D4A16FE-BB97-42C0-9CA3-819C9B5B1B39}" destId="{9D61A0FA-43CA-43D4-8CFF-EE545F908C91}" srcOrd="0" destOrd="0" presId="urn:microsoft.com/office/officeart/2011/layout/HexagonRadial"/>
    <dgm:cxn modelId="{D890416D-D64E-4A19-B230-4D40996DE657}" type="presOf" srcId="{79527EBE-E301-484C-BB93-6A244624EFCA}" destId="{49CEAA19-72CD-48AC-8FCC-659C8235A79F}" srcOrd="0" destOrd="0" presId="urn:microsoft.com/office/officeart/2011/layout/HexagonRadial"/>
    <dgm:cxn modelId="{EB9B68CA-4D20-4512-A3C9-6A4905B27ED7}" srcId="{9B05DA36-07D1-4C57-9B88-672E8DCAA3EE}" destId="{D76C97A1-F835-4184-9253-C6665FD542A0}" srcOrd="2" destOrd="0" parTransId="{55F6FB97-20E1-46F5-AFEE-A9EF1C6B968B}" sibTransId="{39440298-597E-4CE2-BB41-BB7306012FD8}"/>
    <dgm:cxn modelId="{B14E0071-887F-4CF0-829C-D4E78635EF3D}" srcId="{9B05DA36-07D1-4C57-9B88-672E8DCAA3EE}" destId="{79527EBE-E301-484C-BB93-6A244624EFCA}" srcOrd="0" destOrd="0" parTransId="{3D5420FB-C273-4DB6-9293-674B1E40CBDE}" sibTransId="{ACCA4FC1-150D-4AE0-AE1F-10750A051457}"/>
    <dgm:cxn modelId="{ABA936F5-24DB-4A6B-92B3-DB7228D104D2}" type="presOf" srcId="{D76C97A1-F835-4184-9253-C6665FD542A0}" destId="{DC918C47-9A5D-4412-80D9-B64488DF609D}" srcOrd="0" destOrd="0" presId="urn:microsoft.com/office/officeart/2011/layout/HexagonRadial"/>
    <dgm:cxn modelId="{9C08A7F9-B9BE-4CC1-B027-BEC4A50E6D35}" type="presOf" srcId="{A91A0CDA-21D9-4ED9-8F55-05EEE5BCB123}" destId="{AAE6F456-6EE6-4CE3-82F9-38EBE7066CF6}" srcOrd="0" destOrd="0" presId="urn:microsoft.com/office/officeart/2011/layout/HexagonRadial"/>
    <dgm:cxn modelId="{057B3BC8-1D15-4967-A700-CFD2154CBC7F}" srcId="{9B05DA36-07D1-4C57-9B88-672E8DCAA3EE}" destId="{91F9DD02-25B1-4B08-ACFB-7E3ACC614A1E}" srcOrd="3" destOrd="0" parTransId="{4E306CE4-E9B3-41CB-8685-CBC13A3CAB11}" sibTransId="{60C06E7E-A6EB-4BAB-90DC-544BAC521057}"/>
    <dgm:cxn modelId="{6C6A5DF5-6A3A-4359-8B16-B22500D7688A}" type="presOf" srcId="{91F9DD02-25B1-4B08-ACFB-7E3ACC614A1E}" destId="{17DCE605-2B65-478D-88FB-4D4D6DED9854}" srcOrd="0" destOrd="0" presId="urn:microsoft.com/office/officeart/2011/layout/HexagonRadial"/>
    <dgm:cxn modelId="{501178B5-7F60-4789-977E-5B9626B18A40}" srcId="{9B05DA36-07D1-4C57-9B88-672E8DCAA3EE}" destId="{6D4A16FE-BB97-42C0-9CA3-819C9B5B1B39}" srcOrd="5" destOrd="0" parTransId="{43BE8C58-BB93-4B17-9718-6090E55397E5}" sibTransId="{D8DEC6A2-4F5E-4E87-9681-7739293AEBC0}"/>
    <dgm:cxn modelId="{292BBFF3-4624-4330-B4F3-24E8511C21E8}" srcId="{9B05DA36-07D1-4C57-9B88-672E8DCAA3EE}" destId="{93D129AA-B74F-4E87-A859-4225EFF0F172}" srcOrd="1" destOrd="0" parTransId="{17BB811A-A37F-4DEC-BA40-B71DBD075370}" sibTransId="{02B2B067-65B5-4AA1-B7F1-9E91E6270FCC}"/>
    <dgm:cxn modelId="{A2B4BC8A-3786-448F-BA2C-53526E0092D6}" type="presOf" srcId="{93D129AA-B74F-4E87-A859-4225EFF0F172}" destId="{9A30AE26-DF90-4346-A6C9-AD4543C59AB7}" srcOrd="0" destOrd="0" presId="urn:microsoft.com/office/officeart/2011/layout/HexagonRadial"/>
    <dgm:cxn modelId="{B4FC83C6-B35B-47CE-AE29-33A748F38AEA}" type="presOf" srcId="{9B05DA36-07D1-4C57-9B88-672E8DCAA3EE}" destId="{285D0D27-1081-4695-9317-A445197C05F8}" srcOrd="0" destOrd="0" presId="urn:microsoft.com/office/officeart/2011/layout/HexagonRadial"/>
    <dgm:cxn modelId="{44CEF4AC-446E-4ADB-8F4C-C64B06A3B735}" type="presOf" srcId="{68C0B7B7-017B-4A65-AA76-2257BF5717AA}" destId="{38F5A2E7-D33A-462C-9932-A243B569AFC4}" srcOrd="0" destOrd="0" presId="urn:microsoft.com/office/officeart/2011/layout/HexagonRadial"/>
    <dgm:cxn modelId="{8765DA97-CA3D-4AAA-ADCE-06841C86614D}" srcId="{68C0B7B7-017B-4A65-AA76-2257BF5717AA}" destId="{9B05DA36-07D1-4C57-9B88-672E8DCAA3EE}" srcOrd="0" destOrd="0" parTransId="{11D42ECB-CD40-41DE-AA4C-143C9B27025B}" sibTransId="{017DC029-4271-40CA-9F1D-ABDBF9B763F4}"/>
    <dgm:cxn modelId="{5709F770-FC4D-4C63-90A6-2B603B8BE50D}" srcId="{9B05DA36-07D1-4C57-9B88-672E8DCAA3EE}" destId="{A91A0CDA-21D9-4ED9-8F55-05EEE5BCB123}" srcOrd="4" destOrd="0" parTransId="{3ED05A82-7AF5-48B9-8189-79EEC8DBFB2A}" sibTransId="{BA2954BC-8FC2-4071-8E54-0B5363332E7F}"/>
    <dgm:cxn modelId="{E1EFB0A4-4742-40BA-9E7D-68F11780F088}" type="presParOf" srcId="{38F5A2E7-D33A-462C-9932-A243B569AFC4}" destId="{285D0D27-1081-4695-9317-A445197C05F8}" srcOrd="0" destOrd="0" presId="urn:microsoft.com/office/officeart/2011/layout/HexagonRadial"/>
    <dgm:cxn modelId="{FACA0417-32B2-4F21-9DB6-781E45705BB7}" type="presParOf" srcId="{38F5A2E7-D33A-462C-9932-A243B569AFC4}" destId="{74951C5A-9AD1-41D8-B39F-B02A35F27E51}" srcOrd="1" destOrd="0" presId="urn:microsoft.com/office/officeart/2011/layout/HexagonRadial"/>
    <dgm:cxn modelId="{DA57693C-E09A-40C1-8BA4-1B54DB7D90EF}" type="presParOf" srcId="{74951C5A-9AD1-41D8-B39F-B02A35F27E51}" destId="{9CC8E3E8-021D-419E-A4C2-360516AE7098}" srcOrd="0" destOrd="0" presId="urn:microsoft.com/office/officeart/2011/layout/HexagonRadial"/>
    <dgm:cxn modelId="{50DBAB16-7206-45DE-834E-C046CE8E92FF}" type="presParOf" srcId="{38F5A2E7-D33A-462C-9932-A243B569AFC4}" destId="{49CEAA19-72CD-48AC-8FCC-659C8235A79F}" srcOrd="2" destOrd="0" presId="urn:microsoft.com/office/officeart/2011/layout/HexagonRadial"/>
    <dgm:cxn modelId="{36D2A01C-EC20-4369-868A-0FDDD6C3DECD}" type="presParOf" srcId="{38F5A2E7-D33A-462C-9932-A243B569AFC4}" destId="{D02D0360-6640-47AE-9277-FF50E347BCC6}" srcOrd="3" destOrd="0" presId="urn:microsoft.com/office/officeart/2011/layout/HexagonRadial"/>
    <dgm:cxn modelId="{8A841F7A-4F02-4D81-94D0-80433490D3F2}" type="presParOf" srcId="{D02D0360-6640-47AE-9277-FF50E347BCC6}" destId="{2B33D5D6-C736-451C-A26B-2B6F42A94406}" srcOrd="0" destOrd="0" presId="urn:microsoft.com/office/officeart/2011/layout/HexagonRadial"/>
    <dgm:cxn modelId="{962204E5-09B7-4193-8C0F-7AFC497A3201}" type="presParOf" srcId="{38F5A2E7-D33A-462C-9932-A243B569AFC4}" destId="{9A30AE26-DF90-4346-A6C9-AD4543C59AB7}" srcOrd="4" destOrd="0" presId="urn:microsoft.com/office/officeart/2011/layout/HexagonRadial"/>
    <dgm:cxn modelId="{3DB3575B-F15E-49FA-9C86-66CD89100878}" type="presParOf" srcId="{38F5A2E7-D33A-462C-9932-A243B569AFC4}" destId="{BCE10A2F-B7A9-484D-889C-9B58ED4F4E9E}" srcOrd="5" destOrd="0" presId="urn:microsoft.com/office/officeart/2011/layout/HexagonRadial"/>
    <dgm:cxn modelId="{EEAAE8E8-39BC-4020-BF2B-880AA0386146}" type="presParOf" srcId="{BCE10A2F-B7A9-484D-889C-9B58ED4F4E9E}" destId="{4A9282A5-6C83-4CFB-BF72-E77490E5E414}" srcOrd="0" destOrd="0" presId="urn:microsoft.com/office/officeart/2011/layout/HexagonRadial"/>
    <dgm:cxn modelId="{787E8518-7923-44C4-89FE-FD0A24AD1CB9}" type="presParOf" srcId="{38F5A2E7-D33A-462C-9932-A243B569AFC4}" destId="{DC918C47-9A5D-4412-80D9-B64488DF609D}" srcOrd="6" destOrd="0" presId="urn:microsoft.com/office/officeart/2011/layout/HexagonRadial"/>
    <dgm:cxn modelId="{86AA82BC-E198-4825-8AAD-D74879E61BCB}" type="presParOf" srcId="{38F5A2E7-D33A-462C-9932-A243B569AFC4}" destId="{37D7CDB8-3675-42EE-AB2A-151BF7F0564E}" srcOrd="7" destOrd="0" presId="urn:microsoft.com/office/officeart/2011/layout/HexagonRadial"/>
    <dgm:cxn modelId="{5C0F83C9-F180-461C-8DCF-289DC3B9A584}" type="presParOf" srcId="{37D7CDB8-3675-42EE-AB2A-151BF7F0564E}" destId="{86696500-579D-4801-9300-2360F68339B8}" srcOrd="0" destOrd="0" presId="urn:microsoft.com/office/officeart/2011/layout/HexagonRadial"/>
    <dgm:cxn modelId="{FAE09AA9-9A42-4336-9A16-CFEC7E17E6D2}" type="presParOf" srcId="{38F5A2E7-D33A-462C-9932-A243B569AFC4}" destId="{17DCE605-2B65-478D-88FB-4D4D6DED9854}" srcOrd="8" destOrd="0" presId="urn:microsoft.com/office/officeart/2011/layout/HexagonRadial"/>
    <dgm:cxn modelId="{BE1721B5-E52F-4CB2-9577-16D00262D50B}" type="presParOf" srcId="{38F5A2E7-D33A-462C-9932-A243B569AFC4}" destId="{9856A573-77A9-4238-9A82-F7F79D855B22}" srcOrd="9" destOrd="0" presId="urn:microsoft.com/office/officeart/2011/layout/HexagonRadial"/>
    <dgm:cxn modelId="{DC52E8E2-5332-4FF2-BA9D-668338DDD7C6}" type="presParOf" srcId="{9856A573-77A9-4238-9A82-F7F79D855B22}" destId="{CFEBF802-8381-4BD6-B51A-BA5D5F3D0339}" srcOrd="0" destOrd="0" presId="urn:microsoft.com/office/officeart/2011/layout/HexagonRadial"/>
    <dgm:cxn modelId="{6A47D4D6-89ED-4EFF-A25C-7AC258DC6BD9}" type="presParOf" srcId="{38F5A2E7-D33A-462C-9932-A243B569AFC4}" destId="{AAE6F456-6EE6-4CE3-82F9-38EBE7066CF6}" srcOrd="10" destOrd="0" presId="urn:microsoft.com/office/officeart/2011/layout/HexagonRadial"/>
    <dgm:cxn modelId="{DB4D149E-2E86-4DC9-B119-45C2E0BCF608}" type="presParOf" srcId="{38F5A2E7-D33A-462C-9932-A243B569AFC4}" destId="{5AA87F36-373B-4FF8-B212-0217FA47EBB4}" srcOrd="11" destOrd="0" presId="urn:microsoft.com/office/officeart/2011/layout/HexagonRadial"/>
    <dgm:cxn modelId="{8F80D714-A360-4406-A7C9-523B7AC42C8F}" type="presParOf" srcId="{5AA87F36-373B-4FF8-B212-0217FA47EBB4}" destId="{64223977-436D-465D-9842-B505CD8770EB}" srcOrd="0" destOrd="0" presId="urn:microsoft.com/office/officeart/2011/layout/HexagonRadial"/>
    <dgm:cxn modelId="{757FB823-4860-4EB2-BF6B-9F6EE5C69A84}" type="presParOf" srcId="{38F5A2E7-D33A-462C-9932-A243B569AFC4}" destId="{9D61A0FA-43CA-43D4-8CFF-EE545F908C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72222-9086-4C03-A6BA-DB82876173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6E547-4B46-4D97-AEC4-663CE43137E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1B1AA486-50FA-462F-83F8-4381D7B32A4E}" type="parTrans" cxnId="{E432FA5F-D7FE-4AFB-832A-6C756C320E5A}">
      <dgm:prSet/>
      <dgm:spPr/>
      <dgm:t>
        <a:bodyPr/>
        <a:lstStyle/>
        <a:p>
          <a:endParaRPr lang="en-US"/>
        </a:p>
      </dgm:t>
    </dgm:pt>
    <dgm:pt modelId="{971E0933-5FD5-412C-98B8-174F571A5AD5}" type="sibTrans" cxnId="{E432FA5F-D7FE-4AFB-832A-6C756C320E5A}">
      <dgm:prSet/>
      <dgm:spPr/>
      <dgm:t>
        <a:bodyPr/>
        <a:lstStyle/>
        <a:p>
          <a:endParaRPr lang="en-US"/>
        </a:p>
      </dgm:t>
    </dgm:pt>
    <dgm:pt modelId="{B361FB5F-0429-44F8-9BA7-9F56457A8BF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1E2C1C87-D6AA-409C-BD66-A379C2D5DC5C}" type="parTrans" cxnId="{F9C9B915-7267-41E0-8662-51763D408EBA}">
      <dgm:prSet/>
      <dgm:spPr/>
      <dgm:t>
        <a:bodyPr/>
        <a:lstStyle/>
        <a:p>
          <a:endParaRPr lang="en-US"/>
        </a:p>
      </dgm:t>
    </dgm:pt>
    <dgm:pt modelId="{1E6E3E53-C62D-4670-ABE4-CFFA51C874F1}" type="sibTrans" cxnId="{F9C9B915-7267-41E0-8662-51763D408EBA}">
      <dgm:prSet/>
      <dgm:spPr/>
      <dgm:t>
        <a:bodyPr/>
        <a:lstStyle/>
        <a:p>
          <a:endParaRPr lang="en-US"/>
        </a:p>
      </dgm:t>
    </dgm:pt>
    <dgm:pt modelId="{553D1F82-88AF-4D80-8331-00766D751E2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FB76C350-2EF1-4846-B786-697DFC42F6EA}" type="parTrans" cxnId="{513F3ED8-EA16-45A1-BD05-40607105C296}">
      <dgm:prSet/>
      <dgm:spPr/>
      <dgm:t>
        <a:bodyPr/>
        <a:lstStyle/>
        <a:p>
          <a:endParaRPr lang="en-US"/>
        </a:p>
      </dgm:t>
    </dgm:pt>
    <dgm:pt modelId="{88836DAD-3741-4329-8849-B294798F5CDE}" type="sibTrans" cxnId="{513F3ED8-EA16-45A1-BD05-40607105C296}">
      <dgm:prSet/>
      <dgm:spPr/>
      <dgm:t>
        <a:bodyPr/>
        <a:lstStyle/>
        <a:p>
          <a:endParaRPr lang="en-US"/>
        </a:p>
      </dgm:t>
    </dgm:pt>
    <dgm:pt modelId="{E07B8EED-1B18-4DEF-9944-D6F4D51260E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ED6A2DC2-52B8-4069-9EFE-BA867ADC4C07}" type="parTrans" cxnId="{870562B0-3DC5-467F-B03F-52672D26EBE3}">
      <dgm:prSet/>
      <dgm:spPr/>
      <dgm:t>
        <a:bodyPr/>
        <a:lstStyle/>
        <a:p>
          <a:endParaRPr lang="en-US"/>
        </a:p>
      </dgm:t>
    </dgm:pt>
    <dgm:pt modelId="{73250037-8DF5-4ACD-B8EB-26E7857A571E}" type="sibTrans" cxnId="{870562B0-3DC5-467F-B03F-52672D26EBE3}">
      <dgm:prSet/>
      <dgm:spPr/>
      <dgm:t>
        <a:bodyPr/>
        <a:lstStyle/>
        <a:p>
          <a:endParaRPr lang="en-US"/>
        </a:p>
      </dgm:t>
    </dgm:pt>
    <dgm:pt modelId="{45224C1A-A65C-4395-9F95-6D8A272A2BAC}" type="pres">
      <dgm:prSet presAssocID="{32972222-9086-4C03-A6BA-DB82876173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D362F6-D1DE-4983-872D-36D62C31C19F}" type="pres">
      <dgm:prSet presAssocID="{DDF6E547-4B46-4D97-AEC4-663CE43137E8}" presName="centerShape" presStyleLbl="node0" presStyleIdx="0" presStyleCnt="1"/>
      <dgm:spPr/>
      <dgm:t>
        <a:bodyPr/>
        <a:lstStyle/>
        <a:p>
          <a:endParaRPr lang="en-US"/>
        </a:p>
      </dgm:t>
    </dgm:pt>
    <dgm:pt modelId="{7A90DF0A-C221-490C-8AC4-8F981E0DD98D}" type="pres">
      <dgm:prSet presAssocID="{1E2C1C87-D6AA-409C-BD66-A379C2D5DC5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720A68-C7BB-437D-958D-F7F18D3235EE}" type="pres">
      <dgm:prSet presAssocID="{B361FB5F-0429-44F8-9BA7-9F56457A8BF2}" presName="node" presStyleLbl="node1" presStyleIdx="0" presStyleCnt="3" custScaleX="101849" custScaleY="157085" custRadScaleRad="103672" custRadScaleInc="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96A35-E203-49A2-BCC9-574D93208266}" type="pres">
      <dgm:prSet presAssocID="{FB76C350-2EF1-4846-B786-697DFC42F6E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E3608EE-D1F5-441F-BFF4-A5999DABD2B0}" type="pres">
      <dgm:prSet presAssocID="{553D1F82-88AF-4D80-8331-00766D751E21}" presName="node" presStyleLbl="node1" presStyleIdx="1" presStyleCnt="3" custScaleX="112374" custScaleY="133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B4452-52A3-4142-BD72-9B8F1CE8EE9F}" type="pres">
      <dgm:prSet presAssocID="{ED6A2DC2-52B8-4069-9EFE-BA867ADC4C0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FA92BBF-97DA-4508-9A65-B3DCBC187E7C}" type="pres">
      <dgm:prSet presAssocID="{E07B8EED-1B18-4DEF-9944-D6F4D51260E4}" presName="node" presStyleLbl="node1" presStyleIdx="2" presStyleCnt="3" custScaleX="111286" custScaleY="163410" custRadScaleRad="101505" custRadScaleInc="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9B915-7267-41E0-8662-51763D408EBA}" srcId="{DDF6E547-4B46-4D97-AEC4-663CE43137E8}" destId="{B361FB5F-0429-44F8-9BA7-9F56457A8BF2}" srcOrd="0" destOrd="0" parTransId="{1E2C1C87-D6AA-409C-BD66-A379C2D5DC5C}" sibTransId="{1E6E3E53-C62D-4670-ABE4-CFFA51C874F1}"/>
    <dgm:cxn modelId="{CCEE1C12-77BB-485D-9356-66F8D3DF21F1}" type="presOf" srcId="{1E2C1C87-D6AA-409C-BD66-A379C2D5DC5C}" destId="{7A90DF0A-C221-490C-8AC4-8F981E0DD98D}" srcOrd="0" destOrd="0" presId="urn:microsoft.com/office/officeart/2005/8/layout/radial4"/>
    <dgm:cxn modelId="{1FF7D08A-2E2A-420A-ADED-56E36DF656B4}" type="presOf" srcId="{B361FB5F-0429-44F8-9BA7-9F56457A8BF2}" destId="{DE720A68-C7BB-437D-958D-F7F18D3235EE}" srcOrd="0" destOrd="0" presId="urn:microsoft.com/office/officeart/2005/8/layout/radial4"/>
    <dgm:cxn modelId="{D004E56A-DC8D-4A68-8CE6-4BA3D258F957}" type="presOf" srcId="{FB76C350-2EF1-4846-B786-697DFC42F6EA}" destId="{18796A35-E203-49A2-BCC9-574D93208266}" srcOrd="0" destOrd="0" presId="urn:microsoft.com/office/officeart/2005/8/layout/radial4"/>
    <dgm:cxn modelId="{513F3ED8-EA16-45A1-BD05-40607105C296}" srcId="{DDF6E547-4B46-4D97-AEC4-663CE43137E8}" destId="{553D1F82-88AF-4D80-8331-00766D751E21}" srcOrd="1" destOrd="0" parTransId="{FB76C350-2EF1-4846-B786-697DFC42F6EA}" sibTransId="{88836DAD-3741-4329-8849-B294798F5CDE}"/>
    <dgm:cxn modelId="{0021C5C8-234E-4EB5-B6B1-5B8C250226B7}" type="presOf" srcId="{ED6A2DC2-52B8-4069-9EFE-BA867ADC4C07}" destId="{853B4452-52A3-4142-BD72-9B8F1CE8EE9F}" srcOrd="0" destOrd="0" presId="urn:microsoft.com/office/officeart/2005/8/layout/radial4"/>
    <dgm:cxn modelId="{AB362106-6F89-4D84-A464-6BEA7FC8B537}" type="presOf" srcId="{E07B8EED-1B18-4DEF-9944-D6F4D51260E4}" destId="{8FA92BBF-97DA-4508-9A65-B3DCBC187E7C}" srcOrd="0" destOrd="0" presId="urn:microsoft.com/office/officeart/2005/8/layout/radial4"/>
    <dgm:cxn modelId="{60EA5F40-64CA-4D67-A1F6-F8B69A3EF4C8}" type="presOf" srcId="{DDF6E547-4B46-4D97-AEC4-663CE43137E8}" destId="{18D362F6-D1DE-4983-872D-36D62C31C19F}" srcOrd="0" destOrd="0" presId="urn:microsoft.com/office/officeart/2005/8/layout/radial4"/>
    <dgm:cxn modelId="{DF1AC1DF-2633-43A3-A2F2-0872E135C80A}" type="presOf" srcId="{553D1F82-88AF-4D80-8331-00766D751E21}" destId="{BE3608EE-D1F5-441F-BFF4-A5999DABD2B0}" srcOrd="0" destOrd="0" presId="urn:microsoft.com/office/officeart/2005/8/layout/radial4"/>
    <dgm:cxn modelId="{E90095E4-3A89-4B9E-9C1B-92770E74FE5A}" type="presOf" srcId="{32972222-9086-4C03-A6BA-DB8287617320}" destId="{45224C1A-A65C-4395-9F95-6D8A272A2BAC}" srcOrd="0" destOrd="0" presId="urn:microsoft.com/office/officeart/2005/8/layout/radial4"/>
    <dgm:cxn modelId="{870562B0-3DC5-467F-B03F-52672D26EBE3}" srcId="{DDF6E547-4B46-4D97-AEC4-663CE43137E8}" destId="{E07B8EED-1B18-4DEF-9944-D6F4D51260E4}" srcOrd="2" destOrd="0" parTransId="{ED6A2DC2-52B8-4069-9EFE-BA867ADC4C07}" sibTransId="{73250037-8DF5-4ACD-B8EB-26E7857A571E}"/>
    <dgm:cxn modelId="{E432FA5F-D7FE-4AFB-832A-6C756C320E5A}" srcId="{32972222-9086-4C03-A6BA-DB8287617320}" destId="{DDF6E547-4B46-4D97-AEC4-663CE43137E8}" srcOrd="0" destOrd="0" parTransId="{1B1AA486-50FA-462F-83F8-4381D7B32A4E}" sibTransId="{971E0933-5FD5-412C-98B8-174F571A5AD5}"/>
    <dgm:cxn modelId="{4C341BB3-0D01-4DD1-BE70-07FE94DC0755}" type="presParOf" srcId="{45224C1A-A65C-4395-9F95-6D8A272A2BAC}" destId="{18D362F6-D1DE-4983-872D-36D62C31C19F}" srcOrd="0" destOrd="0" presId="urn:microsoft.com/office/officeart/2005/8/layout/radial4"/>
    <dgm:cxn modelId="{88345C6F-8A04-4EDC-A1C8-C7F0312668C7}" type="presParOf" srcId="{45224C1A-A65C-4395-9F95-6D8A272A2BAC}" destId="{7A90DF0A-C221-490C-8AC4-8F981E0DD98D}" srcOrd="1" destOrd="0" presId="urn:microsoft.com/office/officeart/2005/8/layout/radial4"/>
    <dgm:cxn modelId="{6C37E542-E0A8-4D9E-98AA-407BA72E6121}" type="presParOf" srcId="{45224C1A-A65C-4395-9F95-6D8A272A2BAC}" destId="{DE720A68-C7BB-437D-958D-F7F18D3235EE}" srcOrd="2" destOrd="0" presId="urn:microsoft.com/office/officeart/2005/8/layout/radial4"/>
    <dgm:cxn modelId="{D5BAB267-4426-467B-8017-4E3388A2D51F}" type="presParOf" srcId="{45224C1A-A65C-4395-9F95-6D8A272A2BAC}" destId="{18796A35-E203-49A2-BCC9-574D93208266}" srcOrd="3" destOrd="0" presId="urn:microsoft.com/office/officeart/2005/8/layout/radial4"/>
    <dgm:cxn modelId="{498EB8FE-0A8C-4010-8601-B38B80CF8740}" type="presParOf" srcId="{45224C1A-A65C-4395-9F95-6D8A272A2BAC}" destId="{BE3608EE-D1F5-441F-BFF4-A5999DABD2B0}" srcOrd="4" destOrd="0" presId="urn:microsoft.com/office/officeart/2005/8/layout/radial4"/>
    <dgm:cxn modelId="{77A0F5DD-516F-472C-BD4C-06718B098846}" type="presParOf" srcId="{45224C1A-A65C-4395-9F95-6D8A272A2BAC}" destId="{853B4452-52A3-4142-BD72-9B8F1CE8EE9F}" srcOrd="5" destOrd="0" presId="urn:microsoft.com/office/officeart/2005/8/layout/radial4"/>
    <dgm:cxn modelId="{C6480E7D-56BC-4585-AEC3-286BC5753690}" type="presParOf" srcId="{45224C1A-A65C-4395-9F95-6D8A272A2BAC}" destId="{8FA92BBF-97DA-4508-9A65-B3DCBC187E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BE98B-3FF5-42E2-81F3-2560955B82D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68B19-DA80-4A20-8AC6-558B00C8E1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43BB4A81-96F3-44F5-89FD-C49FF2CF1849}" type="parTrans" cxnId="{E5970D7C-162B-4DA8-94B6-B59B2BECBE86}">
      <dgm:prSet/>
      <dgm:spPr/>
      <dgm:t>
        <a:bodyPr/>
        <a:lstStyle/>
        <a:p>
          <a:endParaRPr lang="en-US"/>
        </a:p>
      </dgm:t>
    </dgm:pt>
    <dgm:pt modelId="{A0474C64-D9B2-4879-9EC1-43DCF83F30CC}" type="sibTrans" cxnId="{E5970D7C-162B-4DA8-94B6-B59B2BECBE86}">
      <dgm:prSet/>
      <dgm:spPr/>
      <dgm:t>
        <a:bodyPr/>
        <a:lstStyle/>
        <a:p>
          <a:endParaRPr lang="en-US"/>
        </a:p>
      </dgm:t>
    </dgm:pt>
    <dgm:pt modelId="{DFF8D5D2-EE4A-4319-82AA-C911070F01E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2402E42-7A92-4DAD-B34B-44DBB98E7F9D}" type="parTrans" cxnId="{951CDAE1-6EA4-40B7-974C-F111AF9853AA}">
      <dgm:prSet/>
      <dgm:spPr/>
      <dgm:t>
        <a:bodyPr/>
        <a:lstStyle/>
        <a:p>
          <a:endParaRPr lang="en-US"/>
        </a:p>
      </dgm:t>
    </dgm:pt>
    <dgm:pt modelId="{FB761883-8B77-4BC4-862E-96E1561F6803}" type="sibTrans" cxnId="{951CDAE1-6EA4-40B7-974C-F111AF9853AA}">
      <dgm:prSet/>
      <dgm:spPr/>
      <dgm:t>
        <a:bodyPr/>
        <a:lstStyle/>
        <a:p>
          <a:endParaRPr lang="en-US"/>
        </a:p>
      </dgm:t>
    </dgm:pt>
    <dgm:pt modelId="{AD1F2017-8266-4CB1-8D92-AE5FD0C1924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A3CD58A8-0203-4BB7-A983-DE066E737A73}" type="parTrans" cxnId="{CB1AE0F7-C0A4-44DD-8AD0-FC90125F0920}">
      <dgm:prSet/>
      <dgm:spPr/>
      <dgm:t>
        <a:bodyPr/>
        <a:lstStyle/>
        <a:p>
          <a:endParaRPr lang="en-US"/>
        </a:p>
      </dgm:t>
    </dgm:pt>
    <dgm:pt modelId="{118F366B-C002-4E5E-95D7-98044C1EDA50}" type="sibTrans" cxnId="{CB1AE0F7-C0A4-44DD-8AD0-FC90125F0920}">
      <dgm:prSet/>
      <dgm:spPr/>
      <dgm:t>
        <a:bodyPr/>
        <a:lstStyle/>
        <a:p>
          <a:endParaRPr lang="en-US"/>
        </a:p>
      </dgm:t>
    </dgm:pt>
    <dgm:pt modelId="{E2FBBCEB-601A-4720-9D33-3539B9E9750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CEE31F7B-F766-4900-A78A-E87114D714F5}" type="parTrans" cxnId="{3EC58FDD-8425-4924-9D79-E1620FABA365}">
      <dgm:prSet/>
      <dgm:spPr/>
      <dgm:t>
        <a:bodyPr/>
        <a:lstStyle/>
        <a:p>
          <a:endParaRPr lang="en-US"/>
        </a:p>
      </dgm:t>
    </dgm:pt>
    <dgm:pt modelId="{403D723C-2A3C-413A-9D5B-EF302265867A}" type="sibTrans" cxnId="{3EC58FDD-8425-4924-9D79-E1620FABA365}">
      <dgm:prSet/>
      <dgm:spPr/>
      <dgm:t>
        <a:bodyPr/>
        <a:lstStyle/>
        <a:p>
          <a:endParaRPr lang="en-US"/>
        </a:p>
      </dgm:t>
    </dgm:pt>
    <dgm:pt modelId="{4CD4651D-420E-41CF-9E6A-CA2EDD4FC82C}" type="pres">
      <dgm:prSet presAssocID="{3C7BE98B-3FF5-42E2-81F3-2560955B82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BC1DF-1703-446B-B885-C2C515BFC23B}" type="pres">
      <dgm:prSet presAssocID="{4EB68B19-DA80-4A20-8AC6-558B00C8E128}" presName="centerShape" presStyleLbl="node0" presStyleIdx="0" presStyleCnt="1" custScaleX="96171" custScaleY="131777" custLinFactNeighborX="3894" custLinFactNeighborY="-719"/>
      <dgm:spPr/>
      <dgm:t>
        <a:bodyPr/>
        <a:lstStyle/>
        <a:p>
          <a:endParaRPr lang="en-US"/>
        </a:p>
      </dgm:t>
    </dgm:pt>
    <dgm:pt modelId="{194F9D38-9C6A-4B6B-BA7C-D2DEDE325A4F}" type="pres">
      <dgm:prSet presAssocID="{D2402E42-7A92-4DAD-B34B-44DBB98E7F9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BBAB791-5BA9-4884-8452-9BE55C3E6DAB}" type="pres">
      <dgm:prSet presAssocID="{DFF8D5D2-EE4A-4319-82AA-C911070F01EB}" presName="node" presStyleLbl="node1" presStyleIdx="0" presStyleCnt="3" custScaleX="123005" custScaleY="193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9406-704A-431F-B135-E74E0D9CE98F}" type="pres">
      <dgm:prSet presAssocID="{A3CD58A8-0203-4BB7-A983-DE066E737A7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FA1072B-3C5F-4549-B16A-2EB537F4E14B}" type="pres">
      <dgm:prSet presAssocID="{AD1F2017-8266-4CB1-8D92-AE5FD0C192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BD7DD-C6C2-4CB1-9DBD-FA664457BC0A}" type="pres">
      <dgm:prSet presAssocID="{CEE31F7B-F766-4900-A78A-E87114D714F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6AD3B67-1617-458E-9586-49DEA7DD7FF0}" type="pres">
      <dgm:prSet presAssocID="{E2FBBCEB-601A-4720-9D33-3539B9E9750F}" presName="node" presStyleLbl="node1" presStyleIdx="2" presStyleCnt="3" custScaleX="125434" custScaleY="181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70D7C-162B-4DA8-94B6-B59B2BECBE86}" srcId="{3C7BE98B-3FF5-42E2-81F3-2560955B82D5}" destId="{4EB68B19-DA80-4A20-8AC6-558B00C8E128}" srcOrd="0" destOrd="0" parTransId="{43BB4A81-96F3-44F5-89FD-C49FF2CF1849}" sibTransId="{A0474C64-D9B2-4879-9EC1-43DCF83F30CC}"/>
    <dgm:cxn modelId="{951CDAE1-6EA4-40B7-974C-F111AF9853AA}" srcId="{4EB68B19-DA80-4A20-8AC6-558B00C8E128}" destId="{DFF8D5D2-EE4A-4319-82AA-C911070F01EB}" srcOrd="0" destOrd="0" parTransId="{D2402E42-7A92-4DAD-B34B-44DBB98E7F9D}" sibTransId="{FB761883-8B77-4BC4-862E-96E1561F6803}"/>
    <dgm:cxn modelId="{3EC58FDD-8425-4924-9D79-E1620FABA365}" srcId="{4EB68B19-DA80-4A20-8AC6-558B00C8E128}" destId="{E2FBBCEB-601A-4720-9D33-3539B9E9750F}" srcOrd="2" destOrd="0" parTransId="{CEE31F7B-F766-4900-A78A-E87114D714F5}" sibTransId="{403D723C-2A3C-413A-9D5B-EF302265867A}"/>
    <dgm:cxn modelId="{5A8AB402-FD78-43E9-9116-C43E2E5B1245}" type="presOf" srcId="{D2402E42-7A92-4DAD-B34B-44DBB98E7F9D}" destId="{194F9D38-9C6A-4B6B-BA7C-D2DEDE325A4F}" srcOrd="0" destOrd="0" presId="urn:microsoft.com/office/officeart/2005/8/layout/radial4"/>
    <dgm:cxn modelId="{CB1AE0F7-C0A4-44DD-8AD0-FC90125F0920}" srcId="{4EB68B19-DA80-4A20-8AC6-558B00C8E128}" destId="{AD1F2017-8266-4CB1-8D92-AE5FD0C1924B}" srcOrd="1" destOrd="0" parTransId="{A3CD58A8-0203-4BB7-A983-DE066E737A73}" sibTransId="{118F366B-C002-4E5E-95D7-98044C1EDA50}"/>
    <dgm:cxn modelId="{986E697A-64BB-4FA4-9136-60EC0C9D2CF5}" type="presOf" srcId="{DFF8D5D2-EE4A-4319-82AA-C911070F01EB}" destId="{1BBAB791-5BA9-4884-8452-9BE55C3E6DAB}" srcOrd="0" destOrd="0" presId="urn:microsoft.com/office/officeart/2005/8/layout/radial4"/>
    <dgm:cxn modelId="{5102F669-F7F1-44A0-BA8C-4820457A031A}" type="presOf" srcId="{AD1F2017-8266-4CB1-8D92-AE5FD0C1924B}" destId="{0FA1072B-3C5F-4549-B16A-2EB537F4E14B}" srcOrd="0" destOrd="0" presId="urn:microsoft.com/office/officeart/2005/8/layout/radial4"/>
    <dgm:cxn modelId="{0BEF389E-6E00-4071-B18F-630D8FC9D0BA}" type="presOf" srcId="{A3CD58A8-0203-4BB7-A983-DE066E737A73}" destId="{B6489406-704A-431F-B135-E74E0D9CE98F}" srcOrd="0" destOrd="0" presId="urn:microsoft.com/office/officeart/2005/8/layout/radial4"/>
    <dgm:cxn modelId="{4C1D779B-32FB-461C-BA2D-D6F180D84034}" type="presOf" srcId="{CEE31F7B-F766-4900-A78A-E87114D714F5}" destId="{463BD7DD-C6C2-4CB1-9DBD-FA664457BC0A}" srcOrd="0" destOrd="0" presId="urn:microsoft.com/office/officeart/2005/8/layout/radial4"/>
    <dgm:cxn modelId="{96597A45-D8F8-4510-8D83-DAECC92059CF}" type="presOf" srcId="{4EB68B19-DA80-4A20-8AC6-558B00C8E128}" destId="{986BC1DF-1703-446B-B885-C2C515BFC23B}" srcOrd="0" destOrd="0" presId="urn:microsoft.com/office/officeart/2005/8/layout/radial4"/>
    <dgm:cxn modelId="{88E6CD39-DE68-45A1-A401-267250991E74}" type="presOf" srcId="{3C7BE98B-3FF5-42E2-81F3-2560955B82D5}" destId="{4CD4651D-420E-41CF-9E6A-CA2EDD4FC82C}" srcOrd="0" destOrd="0" presId="urn:microsoft.com/office/officeart/2005/8/layout/radial4"/>
    <dgm:cxn modelId="{8823F6AC-EFD5-4054-A673-47AE49E1F91F}" type="presOf" srcId="{E2FBBCEB-601A-4720-9D33-3539B9E9750F}" destId="{E6AD3B67-1617-458E-9586-49DEA7DD7FF0}" srcOrd="0" destOrd="0" presId="urn:microsoft.com/office/officeart/2005/8/layout/radial4"/>
    <dgm:cxn modelId="{49E9832F-1FBE-4186-BA23-99973EE18255}" type="presParOf" srcId="{4CD4651D-420E-41CF-9E6A-CA2EDD4FC82C}" destId="{986BC1DF-1703-446B-B885-C2C515BFC23B}" srcOrd="0" destOrd="0" presId="urn:microsoft.com/office/officeart/2005/8/layout/radial4"/>
    <dgm:cxn modelId="{C768F364-CB12-4457-A3C1-8E04B6D423CB}" type="presParOf" srcId="{4CD4651D-420E-41CF-9E6A-CA2EDD4FC82C}" destId="{194F9D38-9C6A-4B6B-BA7C-D2DEDE325A4F}" srcOrd="1" destOrd="0" presId="urn:microsoft.com/office/officeart/2005/8/layout/radial4"/>
    <dgm:cxn modelId="{11C18F07-3040-429A-9281-FF0DA844C12D}" type="presParOf" srcId="{4CD4651D-420E-41CF-9E6A-CA2EDD4FC82C}" destId="{1BBAB791-5BA9-4884-8452-9BE55C3E6DAB}" srcOrd="2" destOrd="0" presId="urn:microsoft.com/office/officeart/2005/8/layout/radial4"/>
    <dgm:cxn modelId="{ECF3579E-342C-491D-9A9C-7D4D38155D81}" type="presParOf" srcId="{4CD4651D-420E-41CF-9E6A-CA2EDD4FC82C}" destId="{B6489406-704A-431F-B135-E74E0D9CE98F}" srcOrd="3" destOrd="0" presId="urn:microsoft.com/office/officeart/2005/8/layout/radial4"/>
    <dgm:cxn modelId="{4D58E6A2-6EF1-458B-B8A6-DD7BE46A15D8}" type="presParOf" srcId="{4CD4651D-420E-41CF-9E6A-CA2EDD4FC82C}" destId="{0FA1072B-3C5F-4549-B16A-2EB537F4E14B}" srcOrd="4" destOrd="0" presId="urn:microsoft.com/office/officeart/2005/8/layout/radial4"/>
    <dgm:cxn modelId="{E0AAE87E-C141-438D-A402-D156EACF60F5}" type="presParOf" srcId="{4CD4651D-420E-41CF-9E6A-CA2EDD4FC82C}" destId="{463BD7DD-C6C2-4CB1-9DBD-FA664457BC0A}" srcOrd="5" destOrd="0" presId="urn:microsoft.com/office/officeart/2005/8/layout/radial4"/>
    <dgm:cxn modelId="{D8F0C5C0-BBE8-4E9B-AD83-4DF3E82BFD20}" type="presParOf" srcId="{4CD4651D-420E-41CF-9E6A-CA2EDD4FC82C}" destId="{E6AD3B67-1617-458E-9586-49DEA7DD7FF0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0D27-1081-4695-9317-A445197C05F8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2490752" y="1549923"/>
        <a:ext cx="1114106" cy="963746"/>
      </dsp:txXfrm>
    </dsp:sp>
    <dsp:sp modelId="{2B33D5D6-C736-451C-A26B-2B6F42A94406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AA19-72CD-48AC-8FCC-659C8235A79F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2594415" y="195784"/>
        <a:ext cx="912982" cy="789836"/>
      </dsp:txXfrm>
    </dsp:sp>
    <dsp:sp modelId="{4A9282A5-6C83-4CFB-BF72-E77490E5E414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0AE26-DF90-4346-A6C9-AD4543C59AB7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3846830" y="922427"/>
        <a:ext cx="912982" cy="789836"/>
      </dsp:txXfrm>
    </dsp:sp>
    <dsp:sp modelId="{86696500-579D-4801-9300-2360F68339B8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18C47-9A5D-4412-80D9-B64488DF609D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3846830" y="2350923"/>
        <a:ext cx="912982" cy="789836"/>
      </dsp:txXfrm>
    </dsp:sp>
    <dsp:sp modelId="{CFEBF802-8381-4BD6-B51A-BA5D5F3D0339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E605-2B65-478D-88FB-4D4D6DED9854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2594415" y="3078379"/>
        <a:ext cx="912982" cy="789836"/>
      </dsp:txXfrm>
    </dsp:sp>
    <dsp:sp modelId="{64223977-436D-465D-9842-B505CD8770EB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6F456-6EE6-4CE3-82F9-38EBE7066CF6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336187" y="2351736"/>
        <a:ext cx="912982" cy="789836"/>
      </dsp:txXfrm>
    </dsp:sp>
    <dsp:sp modelId="{9D61A0FA-43CA-43D4-8CFF-EE545F908C91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336187" y="920801"/>
        <a:ext cx="912982" cy="789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62F6-D1DE-4983-872D-36D62C31C19F}">
      <dsp:nvSpPr>
        <dsp:cNvPr id="0" name=""/>
        <dsp:cNvSpPr/>
      </dsp:nvSpPr>
      <dsp:spPr>
        <a:xfrm>
          <a:off x="2259904" y="2830039"/>
          <a:ext cx="2128480" cy="2128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571613" y="3141748"/>
        <a:ext cx="1505062" cy="1505062"/>
      </dsp:txXfrm>
    </dsp:sp>
    <dsp:sp modelId="{7A90DF0A-C221-490C-8AC4-8F981E0DD98D}">
      <dsp:nvSpPr>
        <dsp:cNvPr id="0" name=""/>
        <dsp:cNvSpPr/>
      </dsp:nvSpPr>
      <dsp:spPr>
        <a:xfrm rot="13147428">
          <a:off x="804367" y="2279893"/>
          <a:ext cx="1815730" cy="606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20A68-C7BB-437D-958D-F7F18D3235EE}">
      <dsp:nvSpPr>
        <dsp:cNvPr id="0" name=""/>
        <dsp:cNvSpPr/>
      </dsp:nvSpPr>
      <dsp:spPr>
        <a:xfrm>
          <a:off x="-21796" y="739802"/>
          <a:ext cx="2059444" cy="25410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8523" y="800121"/>
        <a:ext cx="1938806" cy="2420439"/>
      </dsp:txXfrm>
    </dsp:sp>
    <dsp:sp modelId="{18796A35-E203-49A2-BCC9-574D93208266}">
      <dsp:nvSpPr>
        <dsp:cNvPr id="0" name=""/>
        <dsp:cNvSpPr/>
      </dsp:nvSpPr>
      <dsp:spPr>
        <a:xfrm rot="16200000">
          <a:off x="2466246" y="1568971"/>
          <a:ext cx="1715797" cy="606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608EE-D1F5-441F-BFF4-A5999DABD2B0}">
      <dsp:nvSpPr>
        <dsp:cNvPr id="0" name=""/>
        <dsp:cNvSpPr/>
      </dsp:nvSpPr>
      <dsp:spPr>
        <a:xfrm>
          <a:off x="2188011" y="-69020"/>
          <a:ext cx="2272265" cy="21668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251474" y="-5557"/>
        <a:ext cx="2145339" cy="2039877"/>
      </dsp:txXfrm>
    </dsp:sp>
    <dsp:sp modelId="{853B4452-52A3-4142-BD72-9B8F1CE8EE9F}">
      <dsp:nvSpPr>
        <dsp:cNvPr id="0" name=""/>
        <dsp:cNvSpPr/>
      </dsp:nvSpPr>
      <dsp:spPr>
        <a:xfrm rot="19486070">
          <a:off x="4117516" y="2421996"/>
          <a:ext cx="1723563" cy="606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92BBF-97DA-4508-9A65-B3DCBC187E7C}">
      <dsp:nvSpPr>
        <dsp:cNvPr id="0" name=""/>
        <dsp:cNvSpPr/>
      </dsp:nvSpPr>
      <dsp:spPr>
        <a:xfrm>
          <a:off x="4558086" y="906453"/>
          <a:ext cx="2250265" cy="26433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623994" y="972361"/>
        <a:ext cx="2118449" cy="2511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BC1DF-1703-446B-B885-C2C515BFC23B}">
      <dsp:nvSpPr>
        <dsp:cNvPr id="0" name=""/>
        <dsp:cNvSpPr/>
      </dsp:nvSpPr>
      <dsp:spPr>
        <a:xfrm>
          <a:off x="2490792" y="2001211"/>
          <a:ext cx="1795764" cy="24606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53776" y="2361561"/>
        <a:ext cx="1269796" cy="1739921"/>
      </dsp:txXfrm>
    </dsp:sp>
    <dsp:sp modelId="{194F9D38-9C6A-4B6B-BA7C-D2DEDE325A4F}">
      <dsp:nvSpPr>
        <dsp:cNvPr id="0" name=""/>
        <dsp:cNvSpPr/>
      </dsp:nvSpPr>
      <dsp:spPr>
        <a:xfrm rot="12716328">
          <a:off x="822970" y="1925708"/>
          <a:ext cx="1795657" cy="532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AB791-5BA9-4884-8452-9BE55C3E6DAB}">
      <dsp:nvSpPr>
        <dsp:cNvPr id="0" name=""/>
        <dsp:cNvSpPr/>
      </dsp:nvSpPr>
      <dsp:spPr>
        <a:xfrm>
          <a:off x="-132102" y="346592"/>
          <a:ext cx="2181984" cy="27404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-68194" y="410500"/>
        <a:ext cx="2054168" cy="2612658"/>
      </dsp:txXfrm>
    </dsp:sp>
    <dsp:sp modelId="{B6489406-704A-431F-B135-E74E0D9CE98F}">
      <dsp:nvSpPr>
        <dsp:cNvPr id="0" name=""/>
        <dsp:cNvSpPr/>
      </dsp:nvSpPr>
      <dsp:spPr>
        <a:xfrm rot="15928925">
          <a:off x="2546090" y="979203"/>
          <a:ext cx="1371279" cy="532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1072B-3C5F-4549-B16A-2EB537F4E14B}">
      <dsp:nvSpPr>
        <dsp:cNvPr id="0" name=""/>
        <dsp:cNvSpPr/>
      </dsp:nvSpPr>
      <dsp:spPr>
        <a:xfrm>
          <a:off x="2290772" y="-147780"/>
          <a:ext cx="1773898" cy="141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32337" y="-106215"/>
        <a:ext cx="1690768" cy="1335988"/>
      </dsp:txXfrm>
    </dsp:sp>
    <dsp:sp modelId="{463BD7DD-C6C2-4CB1-9DBD-FA664457BC0A}">
      <dsp:nvSpPr>
        <dsp:cNvPr id="0" name=""/>
        <dsp:cNvSpPr/>
      </dsp:nvSpPr>
      <dsp:spPr>
        <a:xfrm rot="19378203">
          <a:off x="4096620" y="1886075"/>
          <a:ext cx="1445720" cy="532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D3B67-1617-458E-9586-49DEA7DD7FF0}">
      <dsp:nvSpPr>
        <dsp:cNvPr id="0" name=""/>
        <dsp:cNvSpPr/>
      </dsp:nvSpPr>
      <dsp:spPr>
        <a:xfrm>
          <a:off x="4284018" y="432321"/>
          <a:ext cx="2225072" cy="2569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49188" y="497491"/>
        <a:ext cx="2094732" cy="2438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C865-CC10-4726-92FA-5C4819791842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45EE3-794A-4988-A052-697B8A73F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94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>
                <a:solidFill>
                  <a:schemeClr val="tx1"/>
                </a:solidFill>
              </a:rPr>
              <a:t>শিক্ষার্থীরা</a:t>
            </a:r>
            <a:r>
              <a:rPr lang="bn-BD" sz="1800" baseline="0" dirty="0">
                <a:solidFill>
                  <a:schemeClr val="tx1"/>
                </a:solidFill>
              </a:rPr>
              <a:t>  বিভিন্ন যন্ত্রের কথা বলবে  যেমন – কম্পিউটার, টেলিভিশন, মোবাইল, ঘড়ি, ক্যালকুলেটর, ইত্যাদি , তারা যা বলবে তা বোর্ডে  মাইন্ডম্যাপ পদ্ধতিতে  লিখতে বলবো ।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26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74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20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তথ্য</a:t>
            </a:r>
            <a:r>
              <a:rPr lang="bn-BD" baseline="0" dirty="0"/>
              <a:t> বিনিময়ের বিভিন্ন মাধ্যম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99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4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ভিডিও বিষয়ক আলোচনার মাধ্যমে  আই সিটির ব্যবহার ব্যাখ্যা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3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bn-BD" dirty="0"/>
              <a:t>আই সি</a:t>
            </a:r>
            <a:r>
              <a:rPr lang="bn-BD" baseline="0" dirty="0"/>
              <a:t> টি প্রযুক্তি গুলো হচ্ছে- কম্পিউটার, মোবাইল , টেলিভিশন , রেডিও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19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77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77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0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5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3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5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13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59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6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3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9217-B523-4C50-AF28-90CE83848E4A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9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7963" y="2590800"/>
            <a:ext cx="80772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25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5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:\ataur\M0hebur      COM (1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58200" cy="529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377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3037" y="856938"/>
            <a:ext cx="8128000" cy="54186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sp>
      <p:sp>
        <p:nvSpPr>
          <p:cNvPr id="14" name="Freeform 13"/>
          <p:cNvSpPr/>
          <p:nvPr/>
        </p:nvSpPr>
        <p:spPr>
          <a:xfrm>
            <a:off x="3823913" y="2373544"/>
            <a:ext cx="1746249" cy="1746249"/>
          </a:xfrm>
          <a:custGeom>
            <a:avLst/>
            <a:gdLst>
              <a:gd name="connsiteX0" fmla="*/ 0 w 1746249"/>
              <a:gd name="connsiteY0" fmla="*/ 873125 h 1746249"/>
              <a:gd name="connsiteX1" fmla="*/ 873125 w 1746249"/>
              <a:gd name="connsiteY1" fmla="*/ 0 h 1746249"/>
              <a:gd name="connsiteX2" fmla="*/ 1746250 w 1746249"/>
              <a:gd name="connsiteY2" fmla="*/ 873125 h 1746249"/>
              <a:gd name="connsiteX3" fmla="*/ 873125 w 1746249"/>
              <a:gd name="connsiteY3" fmla="*/ 1746250 h 1746249"/>
              <a:gd name="connsiteX4" fmla="*/ 0 w 1746249"/>
              <a:gd name="connsiteY4" fmla="*/ 873125 h 174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49" h="1746249">
                <a:moveTo>
                  <a:pt x="0" y="873125"/>
                </a:moveTo>
                <a:cubicBezTo>
                  <a:pt x="0" y="390911"/>
                  <a:pt x="390911" y="0"/>
                  <a:pt x="873125" y="0"/>
                </a:cubicBezTo>
                <a:cubicBezTo>
                  <a:pt x="1355339" y="0"/>
                  <a:pt x="1746250" y="390911"/>
                  <a:pt x="1746250" y="873125"/>
                </a:cubicBezTo>
                <a:cubicBezTo>
                  <a:pt x="1746250" y="1355339"/>
                  <a:pt x="1355339" y="1746250"/>
                  <a:pt x="873125" y="1746250"/>
                </a:cubicBezTo>
                <a:cubicBezTo>
                  <a:pt x="390911" y="1746250"/>
                  <a:pt x="0" y="1355339"/>
                  <a:pt x="0" y="873125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82" tIns="338282" rIns="338282" bIns="33828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15" name="Freeform 14"/>
          <p:cNvSpPr/>
          <p:nvPr/>
        </p:nvSpPr>
        <p:spPr>
          <a:xfrm rot="5162261">
            <a:off x="4425728" y="1736809"/>
            <a:ext cx="374583" cy="593725"/>
          </a:xfrm>
          <a:custGeom>
            <a:avLst/>
            <a:gdLst>
              <a:gd name="connsiteX0" fmla="*/ 0 w 374582"/>
              <a:gd name="connsiteY0" fmla="*/ 118745 h 593724"/>
              <a:gd name="connsiteX1" fmla="*/ 187291 w 374582"/>
              <a:gd name="connsiteY1" fmla="*/ 118745 h 593724"/>
              <a:gd name="connsiteX2" fmla="*/ 187291 w 374582"/>
              <a:gd name="connsiteY2" fmla="*/ 0 h 593724"/>
              <a:gd name="connsiteX3" fmla="*/ 374582 w 374582"/>
              <a:gd name="connsiteY3" fmla="*/ 296862 h 593724"/>
              <a:gd name="connsiteX4" fmla="*/ 187291 w 374582"/>
              <a:gd name="connsiteY4" fmla="*/ 593724 h 593724"/>
              <a:gd name="connsiteX5" fmla="*/ 187291 w 374582"/>
              <a:gd name="connsiteY5" fmla="*/ 474979 h 593724"/>
              <a:gd name="connsiteX6" fmla="*/ 0 w 374582"/>
              <a:gd name="connsiteY6" fmla="*/ 474979 h 593724"/>
              <a:gd name="connsiteX7" fmla="*/ 0 w 374582"/>
              <a:gd name="connsiteY7" fmla="*/ 118745 h 59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582" h="593724">
                <a:moveTo>
                  <a:pt x="374582" y="474979"/>
                </a:moveTo>
                <a:lnTo>
                  <a:pt x="187291" y="474979"/>
                </a:lnTo>
                <a:lnTo>
                  <a:pt x="187291" y="593724"/>
                </a:lnTo>
                <a:lnTo>
                  <a:pt x="0" y="296862"/>
                </a:lnTo>
                <a:lnTo>
                  <a:pt x="187291" y="0"/>
                </a:lnTo>
                <a:lnTo>
                  <a:pt x="187291" y="118745"/>
                </a:lnTo>
                <a:lnTo>
                  <a:pt x="374582" y="118745"/>
                </a:lnTo>
                <a:lnTo>
                  <a:pt x="374582" y="4749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75" tIns="118745" rIns="0" bIns="118745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/>
          </a:p>
        </p:txBody>
      </p:sp>
      <p:sp>
        <p:nvSpPr>
          <p:cNvPr id="16" name="Freeform 15"/>
          <p:cNvSpPr/>
          <p:nvPr/>
        </p:nvSpPr>
        <p:spPr>
          <a:xfrm>
            <a:off x="2950788" y="-82647"/>
            <a:ext cx="1746249" cy="1746249"/>
          </a:xfrm>
          <a:custGeom>
            <a:avLst/>
            <a:gdLst>
              <a:gd name="connsiteX0" fmla="*/ 0 w 1746249"/>
              <a:gd name="connsiteY0" fmla="*/ 873125 h 1746249"/>
              <a:gd name="connsiteX1" fmla="*/ 873125 w 1746249"/>
              <a:gd name="connsiteY1" fmla="*/ 0 h 1746249"/>
              <a:gd name="connsiteX2" fmla="*/ 1746250 w 1746249"/>
              <a:gd name="connsiteY2" fmla="*/ 873125 h 1746249"/>
              <a:gd name="connsiteX3" fmla="*/ 873125 w 1746249"/>
              <a:gd name="connsiteY3" fmla="*/ 1746250 h 1746249"/>
              <a:gd name="connsiteX4" fmla="*/ 0 w 1746249"/>
              <a:gd name="connsiteY4" fmla="*/ 873125 h 174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49" h="1746249">
                <a:moveTo>
                  <a:pt x="0" y="873125"/>
                </a:moveTo>
                <a:cubicBezTo>
                  <a:pt x="0" y="390911"/>
                  <a:pt x="390911" y="0"/>
                  <a:pt x="873125" y="0"/>
                </a:cubicBezTo>
                <a:cubicBezTo>
                  <a:pt x="1355339" y="0"/>
                  <a:pt x="1746250" y="390911"/>
                  <a:pt x="1746250" y="873125"/>
                </a:cubicBezTo>
                <a:cubicBezTo>
                  <a:pt x="1746250" y="1355339"/>
                  <a:pt x="1355339" y="1746250"/>
                  <a:pt x="873125" y="1746250"/>
                </a:cubicBezTo>
                <a:cubicBezTo>
                  <a:pt x="390911" y="1746250"/>
                  <a:pt x="0" y="1355339"/>
                  <a:pt x="0" y="873125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82" tIns="338282" rIns="338282" bIns="33828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17" name="Freeform 16"/>
          <p:cNvSpPr/>
          <p:nvPr/>
        </p:nvSpPr>
        <p:spPr>
          <a:xfrm rot="1800000">
            <a:off x="5561314" y="3555511"/>
            <a:ext cx="369673" cy="593724"/>
          </a:xfrm>
          <a:custGeom>
            <a:avLst/>
            <a:gdLst>
              <a:gd name="connsiteX0" fmla="*/ 0 w 369673"/>
              <a:gd name="connsiteY0" fmla="*/ 118745 h 593724"/>
              <a:gd name="connsiteX1" fmla="*/ 184837 w 369673"/>
              <a:gd name="connsiteY1" fmla="*/ 118745 h 593724"/>
              <a:gd name="connsiteX2" fmla="*/ 184837 w 369673"/>
              <a:gd name="connsiteY2" fmla="*/ 0 h 593724"/>
              <a:gd name="connsiteX3" fmla="*/ 369673 w 369673"/>
              <a:gd name="connsiteY3" fmla="*/ 296862 h 593724"/>
              <a:gd name="connsiteX4" fmla="*/ 184837 w 369673"/>
              <a:gd name="connsiteY4" fmla="*/ 593724 h 593724"/>
              <a:gd name="connsiteX5" fmla="*/ 184837 w 369673"/>
              <a:gd name="connsiteY5" fmla="*/ 474979 h 593724"/>
              <a:gd name="connsiteX6" fmla="*/ 0 w 369673"/>
              <a:gd name="connsiteY6" fmla="*/ 474979 h 593724"/>
              <a:gd name="connsiteX7" fmla="*/ 0 w 369673"/>
              <a:gd name="connsiteY7" fmla="*/ 118745 h 59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673" h="593724">
                <a:moveTo>
                  <a:pt x="0" y="118745"/>
                </a:moveTo>
                <a:lnTo>
                  <a:pt x="184837" y="118745"/>
                </a:lnTo>
                <a:lnTo>
                  <a:pt x="184837" y="0"/>
                </a:lnTo>
                <a:lnTo>
                  <a:pt x="369673" y="296862"/>
                </a:lnTo>
                <a:lnTo>
                  <a:pt x="184837" y="593724"/>
                </a:lnTo>
                <a:lnTo>
                  <a:pt x="184837" y="474979"/>
                </a:lnTo>
                <a:lnTo>
                  <a:pt x="0" y="474979"/>
                </a:lnTo>
                <a:lnTo>
                  <a:pt x="0" y="11874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745" rIns="110901" bIns="11874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/>
          </a:p>
        </p:txBody>
      </p:sp>
      <p:sp>
        <p:nvSpPr>
          <p:cNvPr id="18" name="Freeform 17"/>
          <p:cNvSpPr/>
          <p:nvPr/>
        </p:nvSpPr>
        <p:spPr>
          <a:xfrm>
            <a:off x="6050229" y="3502865"/>
            <a:ext cx="1746249" cy="1746249"/>
          </a:xfrm>
          <a:custGeom>
            <a:avLst/>
            <a:gdLst>
              <a:gd name="connsiteX0" fmla="*/ 0 w 1746249"/>
              <a:gd name="connsiteY0" fmla="*/ 873125 h 1746249"/>
              <a:gd name="connsiteX1" fmla="*/ 873125 w 1746249"/>
              <a:gd name="connsiteY1" fmla="*/ 0 h 1746249"/>
              <a:gd name="connsiteX2" fmla="*/ 1746250 w 1746249"/>
              <a:gd name="connsiteY2" fmla="*/ 873125 h 1746249"/>
              <a:gd name="connsiteX3" fmla="*/ 873125 w 1746249"/>
              <a:gd name="connsiteY3" fmla="*/ 1746250 h 1746249"/>
              <a:gd name="connsiteX4" fmla="*/ 0 w 1746249"/>
              <a:gd name="connsiteY4" fmla="*/ 873125 h 174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49" h="1746249">
                <a:moveTo>
                  <a:pt x="0" y="873125"/>
                </a:moveTo>
                <a:cubicBezTo>
                  <a:pt x="0" y="390911"/>
                  <a:pt x="390911" y="0"/>
                  <a:pt x="873125" y="0"/>
                </a:cubicBezTo>
                <a:cubicBezTo>
                  <a:pt x="1355339" y="0"/>
                  <a:pt x="1746250" y="390911"/>
                  <a:pt x="1746250" y="873125"/>
                </a:cubicBezTo>
                <a:cubicBezTo>
                  <a:pt x="1746250" y="1355339"/>
                  <a:pt x="1355339" y="1746250"/>
                  <a:pt x="873125" y="1746250"/>
                </a:cubicBezTo>
                <a:cubicBezTo>
                  <a:pt x="390911" y="1746250"/>
                  <a:pt x="0" y="1355339"/>
                  <a:pt x="0" y="873125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82" tIns="338282" rIns="338282" bIns="33828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19" name="Freeform 18"/>
          <p:cNvSpPr/>
          <p:nvPr/>
        </p:nvSpPr>
        <p:spPr>
          <a:xfrm rot="19800000">
            <a:off x="3463088" y="3555511"/>
            <a:ext cx="369674" cy="593724"/>
          </a:xfrm>
          <a:custGeom>
            <a:avLst/>
            <a:gdLst>
              <a:gd name="connsiteX0" fmla="*/ 0 w 369673"/>
              <a:gd name="connsiteY0" fmla="*/ 118745 h 593724"/>
              <a:gd name="connsiteX1" fmla="*/ 184837 w 369673"/>
              <a:gd name="connsiteY1" fmla="*/ 118745 h 593724"/>
              <a:gd name="connsiteX2" fmla="*/ 184837 w 369673"/>
              <a:gd name="connsiteY2" fmla="*/ 0 h 593724"/>
              <a:gd name="connsiteX3" fmla="*/ 369673 w 369673"/>
              <a:gd name="connsiteY3" fmla="*/ 296862 h 593724"/>
              <a:gd name="connsiteX4" fmla="*/ 184837 w 369673"/>
              <a:gd name="connsiteY4" fmla="*/ 593724 h 593724"/>
              <a:gd name="connsiteX5" fmla="*/ 184837 w 369673"/>
              <a:gd name="connsiteY5" fmla="*/ 474979 h 593724"/>
              <a:gd name="connsiteX6" fmla="*/ 0 w 369673"/>
              <a:gd name="connsiteY6" fmla="*/ 474979 h 593724"/>
              <a:gd name="connsiteX7" fmla="*/ 0 w 369673"/>
              <a:gd name="connsiteY7" fmla="*/ 118745 h 59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673" h="593724">
                <a:moveTo>
                  <a:pt x="369673" y="474979"/>
                </a:moveTo>
                <a:lnTo>
                  <a:pt x="184836" y="474979"/>
                </a:lnTo>
                <a:lnTo>
                  <a:pt x="184836" y="593724"/>
                </a:lnTo>
                <a:lnTo>
                  <a:pt x="0" y="296862"/>
                </a:lnTo>
                <a:lnTo>
                  <a:pt x="184836" y="0"/>
                </a:lnTo>
                <a:lnTo>
                  <a:pt x="184836" y="118745"/>
                </a:lnTo>
                <a:lnTo>
                  <a:pt x="369673" y="118745"/>
                </a:lnTo>
                <a:lnTo>
                  <a:pt x="369673" y="4749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01" tIns="118745" rIns="1" bIns="11874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/>
          </a:p>
        </p:txBody>
      </p:sp>
      <p:sp>
        <p:nvSpPr>
          <p:cNvPr id="20" name="Freeform 19"/>
          <p:cNvSpPr/>
          <p:nvPr/>
        </p:nvSpPr>
        <p:spPr>
          <a:xfrm>
            <a:off x="1707567" y="3595417"/>
            <a:ext cx="1746249" cy="1746249"/>
          </a:xfrm>
          <a:custGeom>
            <a:avLst/>
            <a:gdLst>
              <a:gd name="connsiteX0" fmla="*/ 0 w 1746249"/>
              <a:gd name="connsiteY0" fmla="*/ 873125 h 1746249"/>
              <a:gd name="connsiteX1" fmla="*/ 873125 w 1746249"/>
              <a:gd name="connsiteY1" fmla="*/ 0 h 1746249"/>
              <a:gd name="connsiteX2" fmla="*/ 1746250 w 1746249"/>
              <a:gd name="connsiteY2" fmla="*/ 873125 h 1746249"/>
              <a:gd name="connsiteX3" fmla="*/ 873125 w 1746249"/>
              <a:gd name="connsiteY3" fmla="*/ 1746250 h 1746249"/>
              <a:gd name="connsiteX4" fmla="*/ 0 w 1746249"/>
              <a:gd name="connsiteY4" fmla="*/ 873125 h 174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249" h="1746249">
                <a:moveTo>
                  <a:pt x="0" y="873125"/>
                </a:moveTo>
                <a:cubicBezTo>
                  <a:pt x="0" y="390911"/>
                  <a:pt x="390911" y="0"/>
                  <a:pt x="873125" y="0"/>
                </a:cubicBezTo>
                <a:cubicBezTo>
                  <a:pt x="1355339" y="0"/>
                  <a:pt x="1746250" y="390911"/>
                  <a:pt x="1746250" y="873125"/>
                </a:cubicBezTo>
                <a:cubicBezTo>
                  <a:pt x="1746250" y="1355339"/>
                  <a:pt x="1355339" y="1746250"/>
                  <a:pt x="873125" y="1746250"/>
                </a:cubicBezTo>
                <a:cubicBezTo>
                  <a:pt x="390911" y="1746250"/>
                  <a:pt x="0" y="1355339"/>
                  <a:pt x="0" y="873125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82" tIns="338282" rIns="338282" bIns="33828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6" name="Oval Callout 5"/>
          <p:cNvSpPr/>
          <p:nvPr/>
        </p:nvSpPr>
        <p:spPr>
          <a:xfrm>
            <a:off x="4613019" y="-7759"/>
            <a:ext cx="2300288" cy="600075"/>
          </a:xfrm>
          <a:prstGeom prst="wedgeEllipseCallout">
            <a:avLst>
              <a:gd name="adj1" fmla="val -46920"/>
              <a:gd name="adj2" fmla="val 1601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1831583">
            <a:off x="7492855" y="1590747"/>
            <a:ext cx="1408695" cy="1207780"/>
          </a:xfrm>
          <a:prstGeom prst="wedgeEllipseCallout">
            <a:avLst>
              <a:gd name="adj1" fmla="val -9169"/>
              <a:gd name="adj2" fmla="val 11769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9819313">
            <a:off x="3362364" y="5219375"/>
            <a:ext cx="2300288" cy="600075"/>
          </a:xfrm>
          <a:prstGeom prst="wedgeEllipseCallout">
            <a:avLst>
              <a:gd name="adj1" fmla="val -27331"/>
              <a:gd name="adj2" fmla="val 21582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ল্যাপ্টপ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20637804">
            <a:off x="754013" y="1940992"/>
            <a:ext cx="2300288" cy="600075"/>
          </a:xfrm>
          <a:prstGeom prst="wedgeEllipseCallout">
            <a:avLst>
              <a:gd name="adj1" fmla="val 15719"/>
              <a:gd name="adj2" fmla="val 27094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252" y="3023432"/>
            <a:ext cx="158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04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6" grpId="0" animBg="1"/>
      <p:bldP spid="7" grpId="0" animBg="1"/>
      <p:bldP spid="10" grpId="0" animBg="1"/>
      <p:bldP spid="1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0" y="-164892"/>
            <a:ext cx="12192000" cy="7022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993" y="96702"/>
            <a:ext cx="69769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Oval 7"/>
          <p:cNvSpPr/>
          <p:nvPr/>
        </p:nvSpPr>
        <p:spPr>
          <a:xfrm>
            <a:off x="7167283" y="3993776"/>
            <a:ext cx="1467726" cy="13312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3941880"/>
              </p:ext>
            </p:extLst>
          </p:nvPr>
        </p:nvGraphicFramePr>
        <p:xfrm>
          <a:off x="7300283" y="4152428"/>
          <a:ext cx="1201726" cy="1013956"/>
        </p:xfrm>
        <a:graphic>
          <a:graphicData uri="http://schemas.openxmlformats.org/presentationml/2006/ole">
            <p:oleObj spid="_x0000_s1302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14" name="Up Arrow Callout 13"/>
          <p:cNvSpPr/>
          <p:nvPr/>
        </p:nvSpPr>
        <p:spPr>
          <a:xfrm>
            <a:off x="6700242" y="5325035"/>
            <a:ext cx="2336182" cy="1223683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ভিডিও দেখি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79852855"/>
              </p:ext>
            </p:extLst>
          </p:nvPr>
        </p:nvGraphicFramePr>
        <p:xfrm>
          <a:off x="214313" y="871538"/>
          <a:ext cx="6743700" cy="488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6910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719667"/>
            <a:ext cx="8128000" cy="5418667"/>
          </a:xfrm>
          <a:prstGeom prst="rect">
            <a:avLst/>
          </a:prstGeom>
          <a:noFill/>
        </p:spPr>
      </p:sp>
      <p:sp>
        <p:nvSpPr>
          <p:cNvPr id="5" name="Freeform 4"/>
          <p:cNvSpPr/>
          <p:nvPr/>
        </p:nvSpPr>
        <p:spPr>
          <a:xfrm>
            <a:off x="3460810" y="2467728"/>
            <a:ext cx="2221862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gradFill rotWithShape="0"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854" tIns="392163" rIns="441854" bIns="392163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5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4852123" y="1548180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665475" y="719666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830487" y="2898512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335361" y="1719259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150852" y="4422783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5335361" y="3593185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464944" y="4581008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665475" y="4563126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470559" y="3231218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987837" y="3594268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810874" y="1627364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405" tIns="334705" rIns="375405" bIns="334705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46" y="6034957"/>
            <a:ext cx="81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থেকে বিভিন্ন পাঠ্য পুস্তক পড়া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1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29275"/>
            <a:ext cx="9144000" cy="219509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একটা ই- বুকে শিক্ষার্থীর বই সহ একটা লাইব্রেরীর কয়েক হাজার বই  রাখা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714" y="0"/>
            <a:ext cx="3008671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181674639"/>
              </p:ext>
            </p:extLst>
          </p:nvPr>
        </p:nvGraphicFramePr>
        <p:xfrm>
          <a:off x="1524000" y="1107996"/>
          <a:ext cx="6376988" cy="435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1204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703882" y="3522690"/>
            <a:ext cx="179882" cy="119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91730"/>
            <a:ext cx="5707626" cy="64633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গত কাজে আই সি টির ব্যবহার।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59199" y="3253142"/>
            <a:ext cx="1625600" cy="1625600"/>
          </a:xfrm>
          <a:custGeom>
            <a:avLst/>
            <a:gdLst>
              <a:gd name="connsiteX0" fmla="*/ 0 w 1625600"/>
              <a:gd name="connsiteY0" fmla="*/ 270939 h 1625600"/>
              <a:gd name="connsiteX1" fmla="*/ 270939 w 1625600"/>
              <a:gd name="connsiteY1" fmla="*/ 0 h 1625600"/>
              <a:gd name="connsiteX2" fmla="*/ 1354661 w 1625600"/>
              <a:gd name="connsiteY2" fmla="*/ 0 h 1625600"/>
              <a:gd name="connsiteX3" fmla="*/ 1625600 w 1625600"/>
              <a:gd name="connsiteY3" fmla="*/ 270939 h 1625600"/>
              <a:gd name="connsiteX4" fmla="*/ 1625600 w 1625600"/>
              <a:gd name="connsiteY4" fmla="*/ 1354661 h 1625600"/>
              <a:gd name="connsiteX5" fmla="*/ 1354661 w 1625600"/>
              <a:gd name="connsiteY5" fmla="*/ 1625600 h 1625600"/>
              <a:gd name="connsiteX6" fmla="*/ 270939 w 1625600"/>
              <a:gd name="connsiteY6" fmla="*/ 1625600 h 1625600"/>
              <a:gd name="connsiteX7" fmla="*/ 0 w 1625600"/>
              <a:gd name="connsiteY7" fmla="*/ 1354661 h 1625600"/>
              <a:gd name="connsiteX8" fmla="*/ 0 w 162560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60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354661" y="0"/>
                </a:lnTo>
                <a:cubicBezTo>
                  <a:pt x="1504296" y="0"/>
                  <a:pt x="1625600" y="121304"/>
                  <a:pt x="1625600" y="270939"/>
                </a:cubicBezTo>
                <a:lnTo>
                  <a:pt x="1625600" y="1354661"/>
                </a:lnTo>
                <a:cubicBezTo>
                  <a:pt x="1625600" y="1504296"/>
                  <a:pt x="1504296" y="1625600"/>
                  <a:pt x="135466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সিটি প্রযুক্তি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4001854" y="2670470"/>
            <a:ext cx="114029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4029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343665" y="850587"/>
            <a:ext cx="2521974" cy="1875643"/>
          </a:xfrm>
          <a:custGeom>
            <a:avLst/>
            <a:gdLst>
              <a:gd name="connsiteX0" fmla="*/ 0 w 1089152"/>
              <a:gd name="connsiteY0" fmla="*/ 181529 h 1089152"/>
              <a:gd name="connsiteX1" fmla="*/ 181529 w 1089152"/>
              <a:gd name="connsiteY1" fmla="*/ 0 h 1089152"/>
              <a:gd name="connsiteX2" fmla="*/ 907623 w 1089152"/>
              <a:gd name="connsiteY2" fmla="*/ 0 h 1089152"/>
              <a:gd name="connsiteX3" fmla="*/ 1089152 w 1089152"/>
              <a:gd name="connsiteY3" fmla="*/ 181529 h 1089152"/>
              <a:gd name="connsiteX4" fmla="*/ 1089152 w 1089152"/>
              <a:gd name="connsiteY4" fmla="*/ 907623 h 1089152"/>
              <a:gd name="connsiteX5" fmla="*/ 907623 w 1089152"/>
              <a:gd name="connsiteY5" fmla="*/ 1089152 h 1089152"/>
              <a:gd name="connsiteX6" fmla="*/ 181529 w 1089152"/>
              <a:gd name="connsiteY6" fmla="*/ 1089152 h 1089152"/>
              <a:gd name="connsiteX7" fmla="*/ 0 w 1089152"/>
              <a:gd name="connsiteY7" fmla="*/ 907623 h 1089152"/>
              <a:gd name="connsiteX8" fmla="*/ 0 w 10891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1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907623" y="0"/>
                </a:lnTo>
                <a:cubicBezTo>
                  <a:pt x="1007879" y="0"/>
                  <a:pt x="1089152" y="81273"/>
                  <a:pt x="1089152" y="181529"/>
                </a:cubicBezTo>
                <a:lnTo>
                  <a:pt x="1089152" y="907623"/>
                </a:lnTo>
                <a:cubicBezTo>
                  <a:pt x="1089152" y="1007879"/>
                  <a:pt x="1007879" y="1089152"/>
                  <a:pt x="9076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08" tIns="144608" rIns="144608" bIns="14460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5322482" y="4755262"/>
            <a:ext cx="93030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3030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6020330" y="4330958"/>
            <a:ext cx="2727392" cy="1923346"/>
          </a:xfrm>
          <a:custGeom>
            <a:avLst/>
            <a:gdLst>
              <a:gd name="connsiteX0" fmla="*/ 0 w 1089152"/>
              <a:gd name="connsiteY0" fmla="*/ 181529 h 1089152"/>
              <a:gd name="connsiteX1" fmla="*/ 181529 w 1089152"/>
              <a:gd name="connsiteY1" fmla="*/ 0 h 1089152"/>
              <a:gd name="connsiteX2" fmla="*/ 907623 w 1089152"/>
              <a:gd name="connsiteY2" fmla="*/ 0 h 1089152"/>
              <a:gd name="connsiteX3" fmla="*/ 1089152 w 1089152"/>
              <a:gd name="connsiteY3" fmla="*/ 181529 h 1089152"/>
              <a:gd name="connsiteX4" fmla="*/ 1089152 w 1089152"/>
              <a:gd name="connsiteY4" fmla="*/ 907623 h 1089152"/>
              <a:gd name="connsiteX5" fmla="*/ 907623 w 1089152"/>
              <a:gd name="connsiteY5" fmla="*/ 1089152 h 1089152"/>
              <a:gd name="connsiteX6" fmla="*/ 181529 w 1089152"/>
              <a:gd name="connsiteY6" fmla="*/ 1089152 h 1089152"/>
              <a:gd name="connsiteX7" fmla="*/ 0 w 1089152"/>
              <a:gd name="connsiteY7" fmla="*/ 907623 h 1089152"/>
              <a:gd name="connsiteX8" fmla="*/ 0 w 10891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1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907623" y="0"/>
                </a:lnTo>
                <a:cubicBezTo>
                  <a:pt x="1007879" y="0"/>
                  <a:pt x="1089152" y="81273"/>
                  <a:pt x="1089152" y="181529"/>
                </a:cubicBezTo>
                <a:lnTo>
                  <a:pt x="1089152" y="907623"/>
                </a:lnTo>
                <a:cubicBezTo>
                  <a:pt x="1089152" y="1007879"/>
                  <a:pt x="1007879" y="1089152"/>
                  <a:pt x="9076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08" tIns="144608" rIns="144608" bIns="14460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9000000">
            <a:off x="2891215" y="4755262"/>
            <a:ext cx="93030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3030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63795" y="3908323"/>
            <a:ext cx="2589739" cy="1938502"/>
          </a:xfrm>
          <a:custGeom>
            <a:avLst/>
            <a:gdLst>
              <a:gd name="connsiteX0" fmla="*/ 0 w 1089152"/>
              <a:gd name="connsiteY0" fmla="*/ 181529 h 1089152"/>
              <a:gd name="connsiteX1" fmla="*/ 181529 w 1089152"/>
              <a:gd name="connsiteY1" fmla="*/ 0 h 1089152"/>
              <a:gd name="connsiteX2" fmla="*/ 907623 w 1089152"/>
              <a:gd name="connsiteY2" fmla="*/ 0 h 1089152"/>
              <a:gd name="connsiteX3" fmla="*/ 1089152 w 1089152"/>
              <a:gd name="connsiteY3" fmla="*/ 181529 h 1089152"/>
              <a:gd name="connsiteX4" fmla="*/ 1089152 w 1089152"/>
              <a:gd name="connsiteY4" fmla="*/ 907623 h 1089152"/>
              <a:gd name="connsiteX5" fmla="*/ 907623 w 1089152"/>
              <a:gd name="connsiteY5" fmla="*/ 1089152 h 1089152"/>
              <a:gd name="connsiteX6" fmla="*/ 181529 w 1089152"/>
              <a:gd name="connsiteY6" fmla="*/ 1089152 h 1089152"/>
              <a:gd name="connsiteX7" fmla="*/ 0 w 1089152"/>
              <a:gd name="connsiteY7" fmla="*/ 907623 h 1089152"/>
              <a:gd name="connsiteX8" fmla="*/ 0 w 10891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1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907623" y="0"/>
                </a:lnTo>
                <a:cubicBezTo>
                  <a:pt x="1007879" y="0"/>
                  <a:pt x="1089152" y="81273"/>
                  <a:pt x="1089152" y="181529"/>
                </a:cubicBezTo>
                <a:lnTo>
                  <a:pt x="1089152" y="907623"/>
                </a:lnTo>
                <a:cubicBezTo>
                  <a:pt x="1089152" y="1007879"/>
                  <a:pt x="1007879" y="1089152"/>
                  <a:pt x="9076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08" tIns="144608" rIns="144608" bIns="14460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1941" y="423583"/>
            <a:ext cx="6696635" cy="1035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2964" y="-13447"/>
            <a:ext cx="6454588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 হতে তথ্য ও যোগাযোগ প্রযুক্তি গুলো আলাদা কর?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28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668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3359" y="164892"/>
            <a:ext cx="5737365" cy="136894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428749"/>
            <a:ext cx="8838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আধুনিক মাধ্যম গুলোর নাম লিখ?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929" y="524435"/>
            <a:ext cx="5540189" cy="1196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কাজ-</a:t>
            </a:r>
            <a:endParaRPr lang="en-US" sz="7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0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rot="3600000">
            <a:off x="4999366" y="3183483"/>
            <a:ext cx="1461927" cy="491033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  <p:sp>
        <p:nvSpPr>
          <p:cNvPr id="13" name="Freeform 12"/>
          <p:cNvSpPr/>
          <p:nvPr/>
        </p:nvSpPr>
        <p:spPr>
          <a:xfrm>
            <a:off x="3841037" y="5189766"/>
            <a:ext cx="1461927" cy="491034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  <p:sp>
        <p:nvSpPr>
          <p:cNvPr id="15" name="Freeform 14"/>
          <p:cNvSpPr/>
          <p:nvPr/>
        </p:nvSpPr>
        <p:spPr>
          <a:xfrm rot="18000000">
            <a:off x="2682708" y="3183483"/>
            <a:ext cx="1461927" cy="491033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  <p:sp>
        <p:nvSpPr>
          <p:cNvPr id="5" name="Freeform 4"/>
          <p:cNvSpPr/>
          <p:nvPr/>
        </p:nvSpPr>
        <p:spPr>
          <a:xfrm>
            <a:off x="3211656" y="3559396"/>
            <a:ext cx="2567687" cy="2171460"/>
          </a:xfrm>
          <a:custGeom>
            <a:avLst/>
            <a:gdLst>
              <a:gd name="connsiteX0" fmla="*/ 0 w 1979086"/>
              <a:gd name="connsiteY0" fmla="*/ 989543 h 1979086"/>
              <a:gd name="connsiteX1" fmla="*/ 989543 w 1979086"/>
              <a:gd name="connsiteY1" fmla="*/ 0 h 1979086"/>
              <a:gd name="connsiteX2" fmla="*/ 1979086 w 1979086"/>
              <a:gd name="connsiteY2" fmla="*/ 989543 h 1979086"/>
              <a:gd name="connsiteX3" fmla="*/ 989543 w 1979086"/>
              <a:gd name="connsiteY3" fmla="*/ 1979086 h 1979086"/>
              <a:gd name="connsiteX4" fmla="*/ 0 w 1979086"/>
              <a:gd name="connsiteY4" fmla="*/ 989543 h 197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086" h="1979086">
                <a:moveTo>
                  <a:pt x="0" y="989543"/>
                </a:moveTo>
                <a:cubicBezTo>
                  <a:pt x="0" y="443033"/>
                  <a:pt x="443033" y="0"/>
                  <a:pt x="989543" y="0"/>
                </a:cubicBezTo>
                <a:cubicBezTo>
                  <a:pt x="1536053" y="0"/>
                  <a:pt x="1979086" y="443033"/>
                  <a:pt x="1979086" y="989543"/>
                </a:cubicBezTo>
                <a:cubicBezTo>
                  <a:pt x="1979086" y="1536053"/>
                  <a:pt x="1536053" y="1979086"/>
                  <a:pt x="989543" y="1979086"/>
                </a:cubicBezTo>
                <a:cubicBezTo>
                  <a:pt x="443033" y="1979086"/>
                  <a:pt x="0" y="1536053"/>
                  <a:pt x="0" y="98954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1105" tIns="331105" rIns="331105" bIns="33110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প্রশ্নের উত্তর দাও।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2862497">
            <a:off x="1831681" y="3217203"/>
            <a:ext cx="1813170" cy="56403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748739" y="2866536"/>
            <a:ext cx="2307409" cy="2191240"/>
          </a:xfrm>
          <a:custGeom>
            <a:avLst/>
            <a:gdLst>
              <a:gd name="connsiteX0" fmla="*/ 0 w 1880131"/>
              <a:gd name="connsiteY0" fmla="*/ 150411 h 1504105"/>
              <a:gd name="connsiteX1" fmla="*/ 150411 w 1880131"/>
              <a:gd name="connsiteY1" fmla="*/ 0 h 1504105"/>
              <a:gd name="connsiteX2" fmla="*/ 1729721 w 1880131"/>
              <a:gd name="connsiteY2" fmla="*/ 0 h 1504105"/>
              <a:gd name="connsiteX3" fmla="*/ 1880132 w 1880131"/>
              <a:gd name="connsiteY3" fmla="*/ 150411 h 1504105"/>
              <a:gd name="connsiteX4" fmla="*/ 1880131 w 1880131"/>
              <a:gd name="connsiteY4" fmla="*/ 1353695 h 1504105"/>
              <a:gd name="connsiteX5" fmla="*/ 1729720 w 1880131"/>
              <a:gd name="connsiteY5" fmla="*/ 1504106 h 1504105"/>
              <a:gd name="connsiteX6" fmla="*/ 150411 w 1880131"/>
              <a:gd name="connsiteY6" fmla="*/ 1504105 h 1504105"/>
              <a:gd name="connsiteX7" fmla="*/ 0 w 1880131"/>
              <a:gd name="connsiteY7" fmla="*/ 1353694 h 1504105"/>
              <a:gd name="connsiteX8" fmla="*/ 0 w 1880131"/>
              <a:gd name="connsiteY8" fmla="*/ 150411 h 1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31" h="1504105">
                <a:moveTo>
                  <a:pt x="0" y="150411"/>
                </a:moveTo>
                <a:cubicBezTo>
                  <a:pt x="0" y="67341"/>
                  <a:pt x="67341" y="0"/>
                  <a:pt x="150411" y="0"/>
                </a:cubicBezTo>
                <a:lnTo>
                  <a:pt x="1729721" y="0"/>
                </a:lnTo>
                <a:cubicBezTo>
                  <a:pt x="1812791" y="0"/>
                  <a:pt x="1880132" y="67341"/>
                  <a:pt x="1880132" y="150411"/>
                </a:cubicBezTo>
                <a:cubicBezTo>
                  <a:pt x="1880132" y="551506"/>
                  <a:pt x="1880131" y="952600"/>
                  <a:pt x="1880131" y="1353695"/>
                </a:cubicBezTo>
                <a:cubicBezTo>
                  <a:pt x="1880131" y="1436765"/>
                  <a:pt x="1812790" y="1504106"/>
                  <a:pt x="1729720" y="1504106"/>
                </a:cubicBezTo>
                <a:lnTo>
                  <a:pt x="150411" y="1504105"/>
                </a:lnTo>
                <a:cubicBezTo>
                  <a:pt x="67341" y="1504105"/>
                  <a:pt x="0" y="1436764"/>
                  <a:pt x="0" y="1353694"/>
                </a:cubicBezTo>
                <a:lnTo>
                  <a:pt x="0" y="15041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79" tIns="167879" rIns="167879" bIns="167879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6132099">
            <a:off x="3544649" y="2482057"/>
            <a:ext cx="1770114" cy="56403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3217874" y="868647"/>
            <a:ext cx="2644565" cy="2497608"/>
          </a:xfrm>
          <a:custGeom>
            <a:avLst/>
            <a:gdLst>
              <a:gd name="connsiteX0" fmla="*/ 0 w 1880131"/>
              <a:gd name="connsiteY0" fmla="*/ 150411 h 1504105"/>
              <a:gd name="connsiteX1" fmla="*/ 150411 w 1880131"/>
              <a:gd name="connsiteY1" fmla="*/ 0 h 1504105"/>
              <a:gd name="connsiteX2" fmla="*/ 1729721 w 1880131"/>
              <a:gd name="connsiteY2" fmla="*/ 0 h 1504105"/>
              <a:gd name="connsiteX3" fmla="*/ 1880132 w 1880131"/>
              <a:gd name="connsiteY3" fmla="*/ 150411 h 1504105"/>
              <a:gd name="connsiteX4" fmla="*/ 1880131 w 1880131"/>
              <a:gd name="connsiteY4" fmla="*/ 1353695 h 1504105"/>
              <a:gd name="connsiteX5" fmla="*/ 1729720 w 1880131"/>
              <a:gd name="connsiteY5" fmla="*/ 1504106 h 1504105"/>
              <a:gd name="connsiteX6" fmla="*/ 150411 w 1880131"/>
              <a:gd name="connsiteY6" fmla="*/ 1504105 h 1504105"/>
              <a:gd name="connsiteX7" fmla="*/ 0 w 1880131"/>
              <a:gd name="connsiteY7" fmla="*/ 1353694 h 1504105"/>
              <a:gd name="connsiteX8" fmla="*/ 0 w 1880131"/>
              <a:gd name="connsiteY8" fmla="*/ 150411 h 1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31" h="1504105">
                <a:moveTo>
                  <a:pt x="0" y="150411"/>
                </a:moveTo>
                <a:cubicBezTo>
                  <a:pt x="0" y="67341"/>
                  <a:pt x="67341" y="0"/>
                  <a:pt x="150411" y="0"/>
                </a:cubicBezTo>
                <a:lnTo>
                  <a:pt x="1729721" y="0"/>
                </a:lnTo>
                <a:cubicBezTo>
                  <a:pt x="1812791" y="0"/>
                  <a:pt x="1880132" y="67341"/>
                  <a:pt x="1880132" y="150411"/>
                </a:cubicBezTo>
                <a:cubicBezTo>
                  <a:pt x="1880132" y="551506"/>
                  <a:pt x="1880131" y="952600"/>
                  <a:pt x="1880131" y="1353695"/>
                </a:cubicBezTo>
                <a:cubicBezTo>
                  <a:pt x="1880131" y="1436765"/>
                  <a:pt x="1812790" y="1504106"/>
                  <a:pt x="1729720" y="1504106"/>
                </a:cubicBezTo>
                <a:lnTo>
                  <a:pt x="150411" y="1504105"/>
                </a:lnTo>
                <a:cubicBezTo>
                  <a:pt x="67341" y="1504105"/>
                  <a:pt x="0" y="1436764"/>
                  <a:pt x="0" y="1353694"/>
                </a:cubicBezTo>
                <a:lnTo>
                  <a:pt x="0" y="15041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79" tIns="167879" rIns="167879" bIns="167879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9459546">
            <a:off x="5192290" y="3320464"/>
            <a:ext cx="1725658" cy="56403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6017948" y="2866536"/>
            <a:ext cx="2625990" cy="2191240"/>
          </a:xfrm>
          <a:custGeom>
            <a:avLst/>
            <a:gdLst>
              <a:gd name="connsiteX0" fmla="*/ 0 w 1880131"/>
              <a:gd name="connsiteY0" fmla="*/ 150411 h 1504105"/>
              <a:gd name="connsiteX1" fmla="*/ 150411 w 1880131"/>
              <a:gd name="connsiteY1" fmla="*/ 0 h 1504105"/>
              <a:gd name="connsiteX2" fmla="*/ 1729721 w 1880131"/>
              <a:gd name="connsiteY2" fmla="*/ 0 h 1504105"/>
              <a:gd name="connsiteX3" fmla="*/ 1880132 w 1880131"/>
              <a:gd name="connsiteY3" fmla="*/ 150411 h 1504105"/>
              <a:gd name="connsiteX4" fmla="*/ 1880131 w 1880131"/>
              <a:gd name="connsiteY4" fmla="*/ 1353695 h 1504105"/>
              <a:gd name="connsiteX5" fmla="*/ 1729720 w 1880131"/>
              <a:gd name="connsiteY5" fmla="*/ 1504106 h 1504105"/>
              <a:gd name="connsiteX6" fmla="*/ 150411 w 1880131"/>
              <a:gd name="connsiteY6" fmla="*/ 1504105 h 1504105"/>
              <a:gd name="connsiteX7" fmla="*/ 0 w 1880131"/>
              <a:gd name="connsiteY7" fmla="*/ 1353694 h 1504105"/>
              <a:gd name="connsiteX8" fmla="*/ 0 w 1880131"/>
              <a:gd name="connsiteY8" fmla="*/ 150411 h 1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31" h="1504105">
                <a:moveTo>
                  <a:pt x="0" y="150411"/>
                </a:moveTo>
                <a:cubicBezTo>
                  <a:pt x="0" y="67341"/>
                  <a:pt x="67341" y="0"/>
                  <a:pt x="150411" y="0"/>
                </a:cubicBezTo>
                <a:lnTo>
                  <a:pt x="1729721" y="0"/>
                </a:lnTo>
                <a:cubicBezTo>
                  <a:pt x="1812791" y="0"/>
                  <a:pt x="1880132" y="67341"/>
                  <a:pt x="1880132" y="150411"/>
                </a:cubicBezTo>
                <a:cubicBezTo>
                  <a:pt x="1880132" y="551506"/>
                  <a:pt x="1880131" y="952600"/>
                  <a:pt x="1880131" y="1353695"/>
                </a:cubicBezTo>
                <a:cubicBezTo>
                  <a:pt x="1880131" y="1436765"/>
                  <a:pt x="1812790" y="1504106"/>
                  <a:pt x="1729720" y="1504106"/>
                </a:cubicBezTo>
                <a:lnTo>
                  <a:pt x="150411" y="1504105"/>
                </a:lnTo>
                <a:cubicBezTo>
                  <a:pt x="67341" y="1504105"/>
                  <a:pt x="0" y="1436764"/>
                  <a:pt x="0" y="1353694"/>
                </a:cubicBezTo>
                <a:lnTo>
                  <a:pt x="0" y="15041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879" tIns="167879" rIns="167879" bIns="167879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9127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ক-দলঃ আই সিটি ব্যবহারের সুবিধা গুলো লেখ?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3128" y="-43787"/>
            <a:ext cx="407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1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7529" y="48465"/>
            <a:ext cx="2814421" cy="7811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20" y="1329117"/>
            <a:ext cx="610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কাগজ আবিষ্কার করে প্রথম কোন দেশ?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7640" y="2277880"/>
            <a:ext cx="18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জাপান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183" y="2257202"/>
            <a:ext cx="1524652" cy="6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50" y="3559108"/>
            <a:ext cx="909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কোন প্রযুক্তি দিয়ে সম্ভব অসম্ভব সব কাজ করা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59" y="4630981"/>
            <a:ext cx="203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টেলিভিশন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8667" y="4569426"/>
            <a:ext cx="210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9987" y="4655404"/>
            <a:ext cx="154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গ। রেডিও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359" y="2339435"/>
            <a:ext cx="214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পাকিস্থান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249" y="2257202"/>
            <a:ext cx="158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ঘ।চীন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50" y="2044454"/>
            <a:ext cx="804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8273" y="4600202"/>
            <a:ext cx="240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ঘ। কম্পিউটার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6148" y="2036069"/>
            <a:ext cx="66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68379" y="2036069"/>
            <a:ext cx="547280" cy="130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2823" y="1831199"/>
            <a:ext cx="706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592" y="4298355"/>
            <a:ext cx="713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4627" y="4244264"/>
            <a:ext cx="692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0135" y="4308017"/>
            <a:ext cx="608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7170" y="4272880"/>
            <a:ext cx="689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0064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5" grpId="0"/>
      <p:bldP spid="16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4191"/>
            <a:ext cx="8937523" cy="1075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বেতার আবিষ্কারের পর পুরো পৃথিবী হাতের মুঠোয় চলে আসে। এটাকে বলে-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0044"/>
            <a:ext cx="247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গ্লোবাল উপজেলা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180" y="2093843"/>
            <a:ext cx="343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গ্লোবাল জেলা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1115" y="3109933"/>
            <a:ext cx="511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95" y="4594235"/>
            <a:ext cx="120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278" y="4594236"/>
            <a:ext cx="116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4264" y="4594235"/>
            <a:ext cx="222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গ।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428" y="4594235"/>
            <a:ext cx="237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163" y="4420562"/>
            <a:ext cx="479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012" y="4447014"/>
            <a:ext cx="900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6554" y="4498691"/>
            <a:ext cx="8996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3016" y="4398760"/>
            <a:ext cx="737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413" y="2050044"/>
            <a:ext cx="97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9574" y="205004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গ্লোবাল ভিলেজ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" grpId="0"/>
      <p:bldP spid="8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4694" y="651405"/>
            <a:ext cx="6683765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41909" y="2133600"/>
            <a:ext cx="5749602" cy="377762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মোঃ-জাহিদ</a:t>
            </a:r>
            <a:r>
              <a:rPr lang="en-US" sz="4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হাসান</a:t>
            </a:r>
            <a:endParaRPr lang="en-US" sz="4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শিক্ষক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মাগুরা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বহূমুখী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মাধ্যমিক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বিদ্যালয়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মাগুরা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হাট,অভয়নগর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,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যশোর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মোবাইল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নং-০১৭১৪৯৩৫১১৯</a:t>
            </a:r>
          </a:p>
          <a:p>
            <a:pPr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jahidhassanmagura@gmail.com</a:t>
            </a: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93060" y="2126222"/>
            <a:ext cx="3235398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3000" dirty="0"/>
          </a:p>
        </p:txBody>
      </p:sp>
      <p:pic>
        <p:nvPicPr>
          <p:cNvPr id="5" name="Picture 4" descr="77333711_2395055170620234_880233168554373939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108758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4825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46532" y="203858"/>
            <a:ext cx="4230707" cy="581541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841" y="4275115"/>
            <a:ext cx="8780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তথ্যের উপর নির্ভর করে তৈরি করা নানা রকম যন্ত্রপাতি আর কলাকৌশল ব্যবহার করে মানুষের জীবন সহজ হয়েছে।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99" y="1440492"/>
            <a:ext cx="3933172" cy="13528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 rot="16200000">
            <a:off x="1427969" y="-1181188"/>
            <a:ext cx="1653434" cy="3933174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6377" y="1816274"/>
            <a:ext cx="776615" cy="977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0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9518" y="1116106"/>
            <a:ext cx="7236108" cy="37702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714" y="3201750"/>
            <a:ext cx="4414836" cy="36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3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61" y="1415441"/>
            <a:ext cx="8868428" cy="181588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bn-BD" sz="2400" dirty="0"/>
          </a:p>
          <a:p>
            <a:pPr algn="ctr"/>
            <a:endParaRPr lang="bn-BD" sz="2400" dirty="0"/>
          </a:p>
          <a:p>
            <a:pPr algn="ctr"/>
            <a:endParaRPr lang="bn-BD" sz="2400" dirty="0"/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তোমরা কোন কোন প্রযুক্তি ব্যবহার করো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31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-249837" y="6310859"/>
            <a:ext cx="8837257" cy="3613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প্রশ্নঃ তোমরা যা যা বললে তার মধ্যে কোনটি তথ্য ও যোগাযোগ প্রযুক্তি  বলতে পার?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02498" y="254360"/>
            <a:ext cx="11185619" cy="5635363"/>
          </a:xfrm>
          <a:prstGeom prst="rect">
            <a:avLst/>
          </a:prstGeom>
          <a:noFill/>
        </p:spPr>
      </p:sp>
      <p:sp>
        <p:nvSpPr>
          <p:cNvPr id="5" name="Freeform 4"/>
          <p:cNvSpPr/>
          <p:nvPr/>
        </p:nvSpPr>
        <p:spPr>
          <a:xfrm>
            <a:off x="4120210" y="2571211"/>
            <a:ext cx="1462183" cy="1378109"/>
          </a:xfrm>
          <a:custGeom>
            <a:avLst/>
            <a:gdLst>
              <a:gd name="connsiteX0" fmla="*/ 0 w 1462183"/>
              <a:gd name="connsiteY0" fmla="*/ 689055 h 1378109"/>
              <a:gd name="connsiteX1" fmla="*/ 731092 w 1462183"/>
              <a:gd name="connsiteY1" fmla="*/ 0 h 1378109"/>
              <a:gd name="connsiteX2" fmla="*/ 1462184 w 1462183"/>
              <a:gd name="connsiteY2" fmla="*/ 689055 h 1378109"/>
              <a:gd name="connsiteX3" fmla="*/ 731092 w 1462183"/>
              <a:gd name="connsiteY3" fmla="*/ 1378110 h 1378109"/>
              <a:gd name="connsiteX4" fmla="*/ 0 w 1462183"/>
              <a:gd name="connsiteY4" fmla="*/ 689055 h 137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183" h="1378109">
                <a:moveTo>
                  <a:pt x="0" y="689055"/>
                </a:moveTo>
                <a:cubicBezTo>
                  <a:pt x="0" y="308500"/>
                  <a:pt x="327321" y="0"/>
                  <a:pt x="731092" y="0"/>
                </a:cubicBezTo>
                <a:cubicBezTo>
                  <a:pt x="1134863" y="0"/>
                  <a:pt x="1462184" y="308500"/>
                  <a:pt x="1462184" y="689055"/>
                </a:cubicBezTo>
                <a:cubicBezTo>
                  <a:pt x="1462184" y="1069610"/>
                  <a:pt x="1134863" y="1378110"/>
                  <a:pt x="731092" y="1378110"/>
                </a:cubicBezTo>
                <a:cubicBezTo>
                  <a:pt x="327321" y="1378110"/>
                  <a:pt x="0" y="1069610"/>
                  <a:pt x="0" y="68905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407" tIns="243094" rIns="255407" bIns="243094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59192">
            <a:off x="4517906" y="2208360"/>
            <a:ext cx="702614" cy="23370"/>
          </a:xfrm>
          <a:custGeom>
            <a:avLst/>
            <a:gdLst>
              <a:gd name="connsiteX0" fmla="*/ 0 w 702614"/>
              <a:gd name="connsiteY0" fmla="*/ 11685 h 23370"/>
              <a:gd name="connsiteX1" fmla="*/ 702614 w 702614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614" h="23370">
                <a:moveTo>
                  <a:pt x="0" y="11685"/>
                </a:moveTo>
                <a:lnTo>
                  <a:pt x="702614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442" tIns="-5880" rIns="346441" bIns="-588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98531" y="157791"/>
            <a:ext cx="1606019" cy="1575608"/>
          </a:xfrm>
          <a:custGeom>
            <a:avLst/>
            <a:gdLst>
              <a:gd name="connsiteX0" fmla="*/ 0 w 1606019"/>
              <a:gd name="connsiteY0" fmla="*/ 787804 h 1575608"/>
              <a:gd name="connsiteX1" fmla="*/ 803010 w 1606019"/>
              <a:gd name="connsiteY1" fmla="*/ 0 h 1575608"/>
              <a:gd name="connsiteX2" fmla="*/ 1606020 w 1606019"/>
              <a:gd name="connsiteY2" fmla="*/ 787804 h 1575608"/>
              <a:gd name="connsiteX3" fmla="*/ 803010 w 1606019"/>
              <a:gd name="connsiteY3" fmla="*/ 1575608 h 1575608"/>
              <a:gd name="connsiteX4" fmla="*/ 0 w 1606019"/>
              <a:gd name="connsiteY4" fmla="*/ 787804 h 157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019" h="1575608">
                <a:moveTo>
                  <a:pt x="0" y="787804"/>
                </a:moveTo>
                <a:cubicBezTo>
                  <a:pt x="0" y="352712"/>
                  <a:pt x="359520" y="0"/>
                  <a:pt x="803010" y="0"/>
                </a:cubicBezTo>
                <a:cubicBezTo>
                  <a:pt x="1246500" y="0"/>
                  <a:pt x="1606020" y="352712"/>
                  <a:pt x="1606020" y="787804"/>
                </a:cubicBezTo>
                <a:cubicBezTo>
                  <a:pt x="1606020" y="1222896"/>
                  <a:pt x="1246500" y="1575608"/>
                  <a:pt x="803010" y="1575608"/>
                </a:cubicBezTo>
                <a:cubicBezTo>
                  <a:pt x="359520" y="1575608"/>
                  <a:pt x="0" y="1222896"/>
                  <a:pt x="0" y="787804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0436" tIns="245982" rIns="250436" bIns="24598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9160219">
            <a:off x="5303880" y="2547582"/>
            <a:ext cx="726940" cy="23370"/>
          </a:xfrm>
          <a:custGeom>
            <a:avLst/>
            <a:gdLst>
              <a:gd name="connsiteX0" fmla="*/ 0 w 726940"/>
              <a:gd name="connsiteY0" fmla="*/ 11685 h 23370"/>
              <a:gd name="connsiteX1" fmla="*/ 726940 w 726940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6940" h="23370">
                <a:moveTo>
                  <a:pt x="0" y="11685"/>
                </a:moveTo>
                <a:lnTo>
                  <a:pt x="726940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7996" tIns="-6488" rIns="357996" bIns="-649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19475" y="1026799"/>
            <a:ext cx="1669398" cy="1541348"/>
          </a:xfrm>
          <a:custGeom>
            <a:avLst/>
            <a:gdLst>
              <a:gd name="connsiteX0" fmla="*/ 0 w 1669398"/>
              <a:gd name="connsiteY0" fmla="*/ 770674 h 1541348"/>
              <a:gd name="connsiteX1" fmla="*/ 834699 w 1669398"/>
              <a:gd name="connsiteY1" fmla="*/ 0 h 1541348"/>
              <a:gd name="connsiteX2" fmla="*/ 1669398 w 1669398"/>
              <a:gd name="connsiteY2" fmla="*/ 770674 h 1541348"/>
              <a:gd name="connsiteX3" fmla="*/ 834699 w 1669398"/>
              <a:gd name="connsiteY3" fmla="*/ 1541348 h 1541348"/>
              <a:gd name="connsiteX4" fmla="*/ 0 w 1669398"/>
              <a:gd name="connsiteY4" fmla="*/ 770674 h 15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398" h="1541348">
                <a:moveTo>
                  <a:pt x="1669398" y="770674"/>
                </a:moveTo>
                <a:cubicBezTo>
                  <a:pt x="1669398" y="345043"/>
                  <a:pt x="1295691" y="0"/>
                  <a:pt x="834699" y="0"/>
                </a:cubicBezTo>
                <a:cubicBezTo>
                  <a:pt x="373707" y="0"/>
                  <a:pt x="0" y="345043"/>
                  <a:pt x="0" y="770674"/>
                </a:cubicBezTo>
                <a:cubicBezTo>
                  <a:pt x="0" y="1196305"/>
                  <a:pt x="373707" y="1541348"/>
                  <a:pt x="834699" y="1541348"/>
                </a:cubicBezTo>
                <a:cubicBezTo>
                  <a:pt x="1295691" y="1541348"/>
                  <a:pt x="1669398" y="1196305"/>
                  <a:pt x="1669398" y="770674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9718" tIns="240965" rIns="259718" bIns="24096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342234">
            <a:off x="5576417" y="3359428"/>
            <a:ext cx="769370" cy="23370"/>
          </a:xfrm>
          <a:custGeom>
            <a:avLst/>
            <a:gdLst>
              <a:gd name="connsiteX0" fmla="*/ 0 w 769370"/>
              <a:gd name="connsiteY0" fmla="*/ 11685 h 23370"/>
              <a:gd name="connsiteX1" fmla="*/ 769370 w 769370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370" h="23370">
                <a:moveTo>
                  <a:pt x="0" y="11685"/>
                </a:moveTo>
                <a:lnTo>
                  <a:pt x="769370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151" tIns="-7549" rIns="378150" bIns="-755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2" name="Freeform 11"/>
          <p:cNvSpPr/>
          <p:nvPr/>
        </p:nvSpPr>
        <p:spPr>
          <a:xfrm>
            <a:off x="6340222" y="2610302"/>
            <a:ext cx="1662587" cy="1763420"/>
          </a:xfrm>
          <a:custGeom>
            <a:avLst/>
            <a:gdLst>
              <a:gd name="connsiteX0" fmla="*/ 0 w 1662587"/>
              <a:gd name="connsiteY0" fmla="*/ 881710 h 1763420"/>
              <a:gd name="connsiteX1" fmla="*/ 831294 w 1662587"/>
              <a:gd name="connsiteY1" fmla="*/ 0 h 1763420"/>
              <a:gd name="connsiteX2" fmla="*/ 1662588 w 1662587"/>
              <a:gd name="connsiteY2" fmla="*/ 881710 h 1763420"/>
              <a:gd name="connsiteX3" fmla="*/ 831294 w 1662587"/>
              <a:gd name="connsiteY3" fmla="*/ 1763420 h 1763420"/>
              <a:gd name="connsiteX4" fmla="*/ 0 w 1662587"/>
              <a:gd name="connsiteY4" fmla="*/ 881710 h 17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87" h="1763420">
                <a:moveTo>
                  <a:pt x="0" y="881710"/>
                </a:moveTo>
                <a:cubicBezTo>
                  <a:pt x="0" y="394755"/>
                  <a:pt x="372183" y="0"/>
                  <a:pt x="831294" y="0"/>
                </a:cubicBezTo>
                <a:cubicBezTo>
                  <a:pt x="1290405" y="0"/>
                  <a:pt x="1662588" y="394755"/>
                  <a:pt x="1662588" y="881710"/>
                </a:cubicBezTo>
                <a:cubicBezTo>
                  <a:pt x="1662588" y="1368665"/>
                  <a:pt x="1290405" y="1763420"/>
                  <a:pt x="831294" y="1763420"/>
                </a:cubicBezTo>
                <a:cubicBezTo>
                  <a:pt x="372183" y="1763420"/>
                  <a:pt x="0" y="1368665"/>
                  <a:pt x="0" y="881710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 l="-9000"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1260" tIns="276027" rIns="261260" bIns="27602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3804207">
            <a:off x="4964085" y="4194280"/>
            <a:ext cx="721433" cy="23370"/>
          </a:xfrm>
          <a:custGeom>
            <a:avLst/>
            <a:gdLst>
              <a:gd name="connsiteX0" fmla="*/ 0 w 721433"/>
              <a:gd name="connsiteY0" fmla="*/ 11685 h 23370"/>
              <a:gd name="connsiteX1" fmla="*/ 721433 w 721433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1433" h="23370">
                <a:moveTo>
                  <a:pt x="0" y="11685"/>
                </a:moveTo>
                <a:lnTo>
                  <a:pt x="721433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381" tIns="-6351" rIns="355380" bIns="-63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5" name="Freeform 14"/>
          <p:cNvSpPr/>
          <p:nvPr/>
        </p:nvSpPr>
        <p:spPr>
          <a:xfrm>
            <a:off x="5029368" y="4452734"/>
            <a:ext cx="1609926" cy="1541784"/>
          </a:xfrm>
          <a:custGeom>
            <a:avLst/>
            <a:gdLst>
              <a:gd name="connsiteX0" fmla="*/ 0 w 1609926"/>
              <a:gd name="connsiteY0" fmla="*/ 770892 h 1541784"/>
              <a:gd name="connsiteX1" fmla="*/ 804963 w 1609926"/>
              <a:gd name="connsiteY1" fmla="*/ 0 h 1541784"/>
              <a:gd name="connsiteX2" fmla="*/ 1609926 w 1609926"/>
              <a:gd name="connsiteY2" fmla="*/ 770892 h 1541784"/>
              <a:gd name="connsiteX3" fmla="*/ 804963 w 1609926"/>
              <a:gd name="connsiteY3" fmla="*/ 1541784 h 1541784"/>
              <a:gd name="connsiteX4" fmla="*/ 0 w 1609926"/>
              <a:gd name="connsiteY4" fmla="*/ 770892 h 15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926" h="1541784">
                <a:moveTo>
                  <a:pt x="0" y="770892"/>
                </a:moveTo>
                <a:cubicBezTo>
                  <a:pt x="0" y="345140"/>
                  <a:pt x="360394" y="0"/>
                  <a:pt x="804963" y="0"/>
                </a:cubicBezTo>
                <a:cubicBezTo>
                  <a:pt x="1249532" y="0"/>
                  <a:pt x="1609926" y="345140"/>
                  <a:pt x="1609926" y="770892"/>
                </a:cubicBezTo>
                <a:cubicBezTo>
                  <a:pt x="1609926" y="1196644"/>
                  <a:pt x="1249532" y="1541784"/>
                  <a:pt x="804963" y="1541784"/>
                </a:cubicBezTo>
                <a:cubicBezTo>
                  <a:pt x="360394" y="1541784"/>
                  <a:pt x="0" y="1196644"/>
                  <a:pt x="0" y="770892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 l="-10000"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8468" tIns="238489" rIns="248468" bIns="23848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7689124">
            <a:off x="4060912" y="4198782"/>
            <a:ext cx="701915" cy="23371"/>
          </a:xfrm>
          <a:custGeom>
            <a:avLst/>
            <a:gdLst>
              <a:gd name="connsiteX0" fmla="*/ 0 w 701914"/>
              <a:gd name="connsiteY0" fmla="*/ 11685 h 23370"/>
              <a:gd name="connsiteX1" fmla="*/ 701914 w 701914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914" h="23370">
                <a:moveTo>
                  <a:pt x="701914" y="11685"/>
                </a:moveTo>
                <a:lnTo>
                  <a:pt x="0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107" tIns="-5863" rIns="346112" bIns="-586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7" name="Freeform 16"/>
          <p:cNvSpPr/>
          <p:nvPr/>
        </p:nvSpPr>
        <p:spPr>
          <a:xfrm>
            <a:off x="2842061" y="4612515"/>
            <a:ext cx="1861553" cy="1480177"/>
          </a:xfrm>
          <a:custGeom>
            <a:avLst/>
            <a:gdLst>
              <a:gd name="connsiteX0" fmla="*/ 0 w 1861553"/>
              <a:gd name="connsiteY0" fmla="*/ 740089 h 1480177"/>
              <a:gd name="connsiteX1" fmla="*/ 930777 w 1861553"/>
              <a:gd name="connsiteY1" fmla="*/ 0 h 1480177"/>
              <a:gd name="connsiteX2" fmla="*/ 1861554 w 1861553"/>
              <a:gd name="connsiteY2" fmla="*/ 740089 h 1480177"/>
              <a:gd name="connsiteX3" fmla="*/ 930777 w 1861553"/>
              <a:gd name="connsiteY3" fmla="*/ 1480178 h 1480177"/>
              <a:gd name="connsiteX4" fmla="*/ 0 w 1861553"/>
              <a:gd name="connsiteY4" fmla="*/ 740089 h 148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553" h="1480177">
                <a:moveTo>
                  <a:pt x="0" y="740089"/>
                </a:moveTo>
                <a:cubicBezTo>
                  <a:pt x="0" y="331349"/>
                  <a:pt x="416723" y="0"/>
                  <a:pt x="930777" y="0"/>
                </a:cubicBezTo>
                <a:cubicBezTo>
                  <a:pt x="1444831" y="0"/>
                  <a:pt x="1861554" y="331349"/>
                  <a:pt x="1861554" y="740089"/>
                </a:cubicBezTo>
                <a:cubicBezTo>
                  <a:pt x="1861554" y="1148829"/>
                  <a:pt x="1444831" y="1480178"/>
                  <a:pt x="930777" y="1480178"/>
                </a:cubicBezTo>
                <a:cubicBezTo>
                  <a:pt x="416723" y="1480178"/>
                  <a:pt x="0" y="1148829"/>
                  <a:pt x="0" y="740089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0398" tIns="234547" rIns="290398" bIns="23454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20815174">
            <a:off x="3558363" y="3480359"/>
            <a:ext cx="590762" cy="23371"/>
          </a:xfrm>
          <a:custGeom>
            <a:avLst/>
            <a:gdLst>
              <a:gd name="connsiteX0" fmla="*/ 0 w 590762"/>
              <a:gd name="connsiteY0" fmla="*/ 11685 h 23370"/>
              <a:gd name="connsiteX1" fmla="*/ 590762 w 590762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762" h="23370">
                <a:moveTo>
                  <a:pt x="590762" y="11685"/>
                </a:moveTo>
                <a:lnTo>
                  <a:pt x="0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311" tIns="-3084" rIns="293312" bIns="-308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35973" y="3004063"/>
            <a:ext cx="1656647" cy="1482225"/>
          </a:xfrm>
          <a:custGeom>
            <a:avLst/>
            <a:gdLst>
              <a:gd name="connsiteX0" fmla="*/ 0 w 1656647"/>
              <a:gd name="connsiteY0" fmla="*/ 741113 h 1482225"/>
              <a:gd name="connsiteX1" fmla="*/ 828324 w 1656647"/>
              <a:gd name="connsiteY1" fmla="*/ 0 h 1482225"/>
              <a:gd name="connsiteX2" fmla="*/ 1656648 w 1656647"/>
              <a:gd name="connsiteY2" fmla="*/ 741113 h 1482225"/>
              <a:gd name="connsiteX3" fmla="*/ 828324 w 1656647"/>
              <a:gd name="connsiteY3" fmla="*/ 1482226 h 1482225"/>
              <a:gd name="connsiteX4" fmla="*/ 0 w 1656647"/>
              <a:gd name="connsiteY4" fmla="*/ 741113 h 148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647" h="1482225">
                <a:moveTo>
                  <a:pt x="0" y="741113"/>
                </a:moveTo>
                <a:cubicBezTo>
                  <a:pt x="0" y="331808"/>
                  <a:pt x="370853" y="0"/>
                  <a:pt x="828324" y="0"/>
                </a:cubicBezTo>
                <a:cubicBezTo>
                  <a:pt x="1285795" y="0"/>
                  <a:pt x="1656648" y="331808"/>
                  <a:pt x="1656648" y="741113"/>
                </a:cubicBezTo>
                <a:cubicBezTo>
                  <a:pt x="1656648" y="1150418"/>
                  <a:pt x="1285795" y="1482226"/>
                  <a:pt x="828324" y="1482226"/>
                </a:cubicBezTo>
                <a:cubicBezTo>
                  <a:pt x="370853" y="1482226"/>
                  <a:pt x="0" y="1150418"/>
                  <a:pt x="0" y="741113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0390" tIns="234847" rIns="260390" bIns="234847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2083385">
            <a:off x="3472996" y="2593613"/>
            <a:ext cx="866457" cy="23371"/>
          </a:xfrm>
          <a:custGeom>
            <a:avLst/>
            <a:gdLst>
              <a:gd name="connsiteX0" fmla="*/ 0 w 866457"/>
              <a:gd name="connsiteY0" fmla="*/ 11685 h 23370"/>
              <a:gd name="connsiteX1" fmla="*/ 866457 w 866457"/>
              <a:gd name="connsiteY1" fmla="*/ 11685 h 2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457" h="23370">
                <a:moveTo>
                  <a:pt x="866457" y="11685"/>
                </a:moveTo>
                <a:lnTo>
                  <a:pt x="0" y="116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4267" tIns="-9976" rIns="424267" bIns="-9976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07034" y="1043375"/>
            <a:ext cx="1838650" cy="1627092"/>
          </a:xfrm>
          <a:custGeom>
            <a:avLst/>
            <a:gdLst>
              <a:gd name="connsiteX0" fmla="*/ 0 w 1838650"/>
              <a:gd name="connsiteY0" fmla="*/ 813546 h 1627092"/>
              <a:gd name="connsiteX1" fmla="*/ 919325 w 1838650"/>
              <a:gd name="connsiteY1" fmla="*/ 0 h 1627092"/>
              <a:gd name="connsiteX2" fmla="*/ 1838650 w 1838650"/>
              <a:gd name="connsiteY2" fmla="*/ 813546 h 1627092"/>
              <a:gd name="connsiteX3" fmla="*/ 919325 w 1838650"/>
              <a:gd name="connsiteY3" fmla="*/ 1627092 h 1627092"/>
              <a:gd name="connsiteX4" fmla="*/ 0 w 1838650"/>
              <a:gd name="connsiteY4" fmla="*/ 813546 h 162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650" h="1627092">
                <a:moveTo>
                  <a:pt x="0" y="813546"/>
                </a:moveTo>
                <a:cubicBezTo>
                  <a:pt x="0" y="364237"/>
                  <a:pt x="411596" y="0"/>
                  <a:pt x="919325" y="0"/>
                </a:cubicBezTo>
                <a:cubicBezTo>
                  <a:pt x="1427054" y="0"/>
                  <a:pt x="1838650" y="364237"/>
                  <a:pt x="1838650" y="813546"/>
                </a:cubicBezTo>
                <a:cubicBezTo>
                  <a:pt x="1838650" y="1262855"/>
                  <a:pt x="1427054" y="1627092"/>
                  <a:pt x="919325" y="1627092"/>
                </a:cubicBezTo>
                <a:cubicBezTo>
                  <a:pt x="411596" y="1627092"/>
                  <a:pt x="0" y="1262855"/>
                  <a:pt x="0" y="813546"/>
                </a:cubicBez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9584" tIns="258602" rIns="289584" bIns="25860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874" y="2984394"/>
            <a:ext cx="127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5726" y="1387821"/>
            <a:ext cx="1649999" cy="93819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5705" y="3313209"/>
            <a:ext cx="1817857" cy="74299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" y="4913104"/>
            <a:ext cx="2019376" cy="76532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7525955" y="1223683"/>
            <a:ext cx="1619854" cy="80712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7601359" y="3007921"/>
            <a:ext cx="1542641" cy="62280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6925916" y="4910641"/>
            <a:ext cx="2218084" cy="682649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935973" y="85611"/>
            <a:ext cx="2129639" cy="86243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64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9" grpId="0" animBg="1"/>
      <p:bldP spid="12" grpId="0" animBg="1"/>
      <p:bldP spid="15" grpId="0" animBg="1"/>
      <p:bldP spid="17" grpId="0" animBg="1"/>
      <p:bldP spid="19" grpId="0" animBg="1"/>
      <p:bldP spid="21" grpId="0" animBg="1"/>
      <p:bldP spid="13" grpId="0"/>
      <p:bldP spid="3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03342" cy="1017639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7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840" y="5980471"/>
            <a:ext cx="6245942" cy="715297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endParaRPr lang="bn-BD" sz="4800" dirty="0"/>
          </a:p>
          <a:p>
            <a:r>
              <a:rPr lang="bn-BD" sz="12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ওযোগাযোগ প্রযুক্তি পরিচিতি</a:t>
            </a:r>
            <a:r>
              <a:rPr lang="bn-BD" sz="5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430590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78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1145"/>
            <a:ext cx="8893479" cy="495520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1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 গুলোর নাম লিখতে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প্রযুক্তির ব্যবহার ব্যাখ্যা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48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610" y="1489587"/>
            <a:ext cx="4396029" cy="28931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রিমি নামের  একটি  মেয়ে  ৬ষ্ঠ শ্রেণীতে লেখা-পড়া করে।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পরীক্ষায় নিম্ন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বিষয়ে তার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নম্বর ছিল-</a:t>
            </a:r>
          </a:p>
          <a:p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922" y="0"/>
            <a:ext cx="3141406" cy="148958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19165"/>
            <a:ext cx="903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৯৮,৮০,৮০,৮৫,৮৫,৯৫ হচ্ছে উপাত্ত বা ডাটা ।</a:t>
            </a:r>
          </a:p>
          <a:p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ও প্রেক্ষাপট মিলে একটি তথ্য বা ইনফরমেশন হয়ে যায়।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317344"/>
              </p:ext>
            </p:extLst>
          </p:nvPr>
        </p:nvGraphicFramePr>
        <p:xfrm>
          <a:off x="-53789" y="3554012"/>
          <a:ext cx="9144002" cy="1732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0109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</a:rPr>
                        <a:t>বিষয়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বংলা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গণিত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বিজ্ঞান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</a:p>
                    <a:p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ধর্ম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240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প্রাপ্তনম্বর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</a:rPr>
                        <a:t>৮৫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</a:rPr>
                        <a:t>৮৫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tx1"/>
                          </a:solidFill>
                        </a:rPr>
                        <a:t>৯৫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195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22" y="-76986"/>
            <a:ext cx="538336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কালে তথ্য বিনিময়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300" y="560824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প্রাচিন কালে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ইশারায় বা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754011"/>
            <a:ext cx="7729537" cy="49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9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4324" y="1"/>
            <a:ext cx="44687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39697" y="626788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gradFill rotWithShape="0">
            <a:gsLst>
              <a:gs pos="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77796" rIns="77796" bIns="77796" numCol="1" spcCol="1270" anchor="ctr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মাটি, পাথ্‌র গাছের বাকলে লিখে তথ্য দেওয়া নেওয়া  হত। চীনারা কাগজ আবিষ্কার করার পর তথ্য দেওয়া নেওয়ার সুযোগ অনেক বেড়ে যায়। </a:t>
            </a:r>
            <a:endParaRPr lang="en-US" sz="2600" dirty="0"/>
          </a:p>
        </p:txBody>
      </p:sp>
      <p:sp>
        <p:nvSpPr>
          <p:cNvPr id="9" name="Freeform 8"/>
          <p:cNvSpPr/>
          <p:nvPr/>
        </p:nvSpPr>
        <p:spPr>
          <a:xfrm>
            <a:off x="2239697" y="2146907"/>
            <a:ext cx="6904303" cy="1275090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gradFill rotWithShape="0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77796" rIns="77796" bIns="77796" numCol="1" spcCol="1270" anchor="ctr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আবিষ্কার হওয়ার পর তথ্য বিনিময় একটি নতুন জগতে পা দিয়েছে।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39698" y="3961984"/>
            <a:ext cx="6920606" cy="119693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77796" rIns="77796" bIns="77796" numCol="1" spcCol="1270" anchor="ctr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 (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wireless)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পাঠানো বা বেতার আবিষ্কারের পর সারা পৃথিবীটাই মানুষের হাতের মুঠোয় চলে এসেছে।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451"/>
            <a:ext cx="2148547" cy="1255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553"/>
            <a:ext cx="2148547" cy="1335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1" y="2146907"/>
            <a:ext cx="2102586" cy="1246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6907"/>
            <a:ext cx="2148547" cy="1302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61984"/>
            <a:ext cx="2148546" cy="14144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1" y="3961985"/>
            <a:ext cx="2102585" cy="14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79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508</Words>
  <Application>Microsoft Office PowerPoint</Application>
  <PresentationFormat>On-screen Show (4:3)</PresentationFormat>
  <Paragraphs>127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স্বাগতম</vt:lpstr>
      <vt:lpstr>Slide 2</vt:lpstr>
      <vt:lpstr>Slide 3</vt:lpstr>
      <vt:lpstr>Slide 4</vt:lpstr>
      <vt:lpstr>পাঠ শিরোনাম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Nazma</dc:creator>
  <cp:lastModifiedBy>User</cp:lastModifiedBy>
  <cp:revision>550</cp:revision>
  <dcterms:created xsi:type="dcterms:W3CDTF">2014-11-07T02:09:31Z</dcterms:created>
  <dcterms:modified xsi:type="dcterms:W3CDTF">2020-02-06T05:05:20Z</dcterms:modified>
</cp:coreProperties>
</file>