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892" r:id="rId2"/>
    <p:sldMasterId id="2147483940" r:id="rId3"/>
    <p:sldMasterId id="2147483952" r:id="rId4"/>
    <p:sldMasterId id="2147483964" r:id="rId5"/>
    <p:sldMasterId id="2147483993" r:id="rId6"/>
    <p:sldMasterId id="2147484023" r:id="rId7"/>
    <p:sldMasterId id="2147484041" r:id="rId8"/>
    <p:sldMasterId id="2147484058" r:id="rId9"/>
    <p:sldMasterId id="2147484070" r:id="rId10"/>
  </p:sldMasterIdLst>
  <p:notesMasterIdLst>
    <p:notesMasterId r:id="rId29"/>
  </p:notesMasterIdLst>
  <p:sldIdLst>
    <p:sldId id="256" r:id="rId11"/>
    <p:sldId id="257" r:id="rId12"/>
    <p:sldId id="258" r:id="rId13"/>
    <p:sldId id="260" r:id="rId14"/>
    <p:sldId id="272" r:id="rId15"/>
    <p:sldId id="261" r:id="rId16"/>
    <p:sldId id="271" r:id="rId17"/>
    <p:sldId id="266" r:id="rId18"/>
    <p:sldId id="264" r:id="rId19"/>
    <p:sldId id="273" r:id="rId20"/>
    <p:sldId id="265" r:id="rId21"/>
    <p:sldId id="274" r:id="rId22"/>
    <p:sldId id="275" r:id="rId23"/>
    <p:sldId id="270" r:id="rId24"/>
    <p:sldId id="263" r:id="rId25"/>
    <p:sldId id="267" r:id="rId26"/>
    <p:sldId id="268" r:id="rId27"/>
    <p:sldId id="26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CEE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DD934-1E41-43E2-9D66-DD5F5F99E4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38CC1-193E-46E9-96A5-7696CA5C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6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েপ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38CC1-193E-46E9-96A5-7696CA5CB0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5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38CC1-193E-46E9-96A5-7696CA5CB0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8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38CC1-193E-46E9-96A5-7696CA5CB0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4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406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075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473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429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958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204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600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71203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590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1569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7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57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415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524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8263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010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09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521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567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789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499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239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042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382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794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078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004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57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919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655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899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0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331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438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6919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982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87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76403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617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280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51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0750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77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47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2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95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19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2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79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45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19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6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45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74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7101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2835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2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78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39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79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839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64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526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600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388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607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476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578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577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23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690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95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773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555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42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001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372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67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24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31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2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082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01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828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176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75070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113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640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204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47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08143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1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078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347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275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9551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040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7331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451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7838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6099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721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38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173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230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432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2221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0490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4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6005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4640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7620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3331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7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70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930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687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664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852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139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144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796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592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52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3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785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770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196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447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763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11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81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858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82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211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15.jpe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  <p:sldLayoutId id="2147484083" r:id="rId13"/>
    <p:sldLayoutId id="2147484084" r:id="rId14"/>
    <p:sldLayoutId id="2147484085" r:id="rId15"/>
    <p:sldLayoutId id="2147484086" r:id="rId16"/>
    <p:sldLayoutId id="214748408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5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59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2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813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3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2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1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8F660C8-048D-41B0-8E30-532E2701778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3C5CA94-EE59-4F9D-96EF-09C44C3E5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B3C589-4D26-4495-AFB8-D77249FD3485}"/>
              </a:ext>
            </a:extLst>
          </p:cNvPr>
          <p:cNvSpPr txBox="1"/>
          <p:nvPr/>
        </p:nvSpPr>
        <p:spPr>
          <a:xfrm>
            <a:off x="3108959" y="436099"/>
            <a:ext cx="5552049" cy="1041009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CEC54-6051-4368-A3B3-400955676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1665262"/>
            <a:ext cx="5669280" cy="448121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79461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F95826-4D66-4879-9AC5-440B95A0D345}"/>
              </a:ext>
            </a:extLst>
          </p:cNvPr>
          <p:cNvSpPr txBox="1"/>
          <p:nvPr/>
        </p:nvSpPr>
        <p:spPr>
          <a:xfrm>
            <a:off x="370943" y="702629"/>
            <a:ext cx="5720139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সবুজ সোনালি ফিরোজা রুপালি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রূপের নেই তো শেষ।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251D1-425A-4EF1-BCCC-F91BB6966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35" y="260178"/>
            <a:ext cx="5140037" cy="27572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BE356F-8F21-493F-9D1E-7D5555C52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3" y="3551693"/>
            <a:ext cx="5720139" cy="30386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B7E858-9AED-40D6-A06F-B014DBC79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35" y="3551693"/>
            <a:ext cx="5140037" cy="30386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0509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5A6990-72F6-41DF-B70D-5F60FF16E382}"/>
              </a:ext>
            </a:extLst>
          </p:cNvPr>
          <p:cNvSpPr txBox="1"/>
          <p:nvPr/>
        </p:nvSpPr>
        <p:spPr>
          <a:xfrm>
            <a:off x="731520" y="1905506"/>
            <a:ext cx="5462954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এদেশ আমার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সবিশেষ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C05DC1-DE51-4903-B06E-4AC81A4BC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57" y="1889057"/>
            <a:ext cx="4511344" cy="311407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064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AAB5B0-C85B-45AC-B20D-14FF11E5E7FA}"/>
              </a:ext>
            </a:extLst>
          </p:cNvPr>
          <p:cNvSpPr/>
          <p:nvPr/>
        </p:nvSpPr>
        <p:spPr>
          <a:xfrm>
            <a:off x="1125037" y="1977722"/>
            <a:ext cx="6096000" cy="144655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রেছি যতবার যায় 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নবীন যাত্রী তোমাকে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াই ছ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E1398-9F37-4D5B-82DB-4C22E0078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445" y="1139483"/>
            <a:ext cx="4105724" cy="31230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9972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BDD3ED-E109-4E1A-9C7E-4FC102944851}"/>
              </a:ext>
            </a:extLst>
          </p:cNvPr>
          <p:cNvSpPr txBox="1"/>
          <p:nvPr/>
        </p:nvSpPr>
        <p:spPr>
          <a:xfrm>
            <a:off x="1155367" y="2017071"/>
            <a:ext cx="4557932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 অধিক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মুক্তিপাগ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সহস্র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7B2BD6-87E9-4AF5-BF1F-F13399D0F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9212"/>
            <a:ext cx="5820697" cy="56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30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B295C4-9A51-4D47-A66E-CBD6DCBF68E3}"/>
              </a:ext>
            </a:extLst>
          </p:cNvPr>
          <p:cNvSpPr txBox="1"/>
          <p:nvPr/>
        </p:nvSpPr>
        <p:spPr>
          <a:xfrm>
            <a:off x="2670517" y="5062583"/>
            <a:ext cx="7160455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এর ১৯ পৃষ্টা দেখ 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FA037-5408-4299-A810-849F36D00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34" y="1267456"/>
            <a:ext cx="2928131" cy="24868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3714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FFBA9B-988F-411D-AE55-F4D817773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8" y="2796723"/>
            <a:ext cx="4628270" cy="34824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700CD0-589C-4D75-8BAE-A66B1620D76C}"/>
              </a:ext>
            </a:extLst>
          </p:cNvPr>
          <p:cNvSpPr txBox="1"/>
          <p:nvPr/>
        </p:nvSpPr>
        <p:spPr>
          <a:xfrm>
            <a:off x="1378745" y="1434905"/>
            <a:ext cx="285574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1797CF-D430-4AE7-B438-53F75DA65038}"/>
              </a:ext>
            </a:extLst>
          </p:cNvPr>
          <p:cNvSpPr txBox="1"/>
          <p:nvPr/>
        </p:nvSpPr>
        <p:spPr>
          <a:xfrm>
            <a:off x="8370165" y="1434905"/>
            <a:ext cx="25743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3B68F-F9D9-45D1-B1BA-8E6F89AAF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23" y="2754292"/>
            <a:ext cx="4628270" cy="35249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01915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Down 1">
            <a:extLst>
              <a:ext uri="{FF2B5EF4-FFF2-40B4-BE49-F238E27FC236}">
                <a16:creationId xmlns:a16="http://schemas.microsoft.com/office/drawing/2014/main" id="{9EB2B630-2A50-439B-9B3F-77D26DC97A0F}"/>
              </a:ext>
            </a:extLst>
          </p:cNvPr>
          <p:cNvSpPr/>
          <p:nvPr/>
        </p:nvSpPr>
        <p:spPr>
          <a:xfrm>
            <a:off x="4994029" y="168811"/>
            <a:ext cx="2588456" cy="283815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কর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E51D9-F5AD-463B-9671-D8A4AC01D18B}"/>
              </a:ext>
            </a:extLst>
          </p:cNvPr>
          <p:cNvSpPr txBox="1"/>
          <p:nvPr/>
        </p:nvSpPr>
        <p:spPr>
          <a:xfrm>
            <a:off x="929149" y="3203917"/>
            <a:ext cx="10722078" cy="317009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৩টি করে যুক্ত অক্ষর ভেঙ্গে লিখ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ছড়াটি  আবৃত্তি কর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858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id="{E8C085D3-BFB5-4195-9129-6BF393DFE297}"/>
              </a:ext>
            </a:extLst>
          </p:cNvPr>
          <p:cNvSpPr/>
          <p:nvPr/>
        </p:nvSpPr>
        <p:spPr>
          <a:xfrm>
            <a:off x="3742006" y="745589"/>
            <a:ext cx="4754880" cy="2194558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3F62A-0B09-4D27-8ABA-48AA11731CBA}"/>
              </a:ext>
            </a:extLst>
          </p:cNvPr>
          <p:cNvSpPr txBox="1"/>
          <p:nvPr/>
        </p:nvSpPr>
        <p:spPr>
          <a:xfrm>
            <a:off x="2715064" y="4058532"/>
            <a:ext cx="714638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এককভাবে আবৃত্তি করবে।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8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00B0F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bbon: Tilted Down 4">
            <a:extLst>
              <a:ext uri="{FF2B5EF4-FFF2-40B4-BE49-F238E27FC236}">
                <a16:creationId xmlns:a16="http://schemas.microsoft.com/office/drawing/2014/main" id="{E6D52995-116F-4370-801D-9EFADD31A450}"/>
              </a:ext>
            </a:extLst>
          </p:cNvPr>
          <p:cNvSpPr/>
          <p:nvPr/>
        </p:nvSpPr>
        <p:spPr>
          <a:xfrm>
            <a:off x="265471" y="365761"/>
            <a:ext cx="11577483" cy="198354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1AD31-8700-4EB0-BFF3-86695AF2C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" y="2349305"/>
            <a:ext cx="11680723" cy="42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9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A02E2287-7CB5-4AA4-BD97-430995F816AD}"/>
              </a:ext>
            </a:extLst>
          </p:cNvPr>
          <p:cNvSpPr/>
          <p:nvPr/>
        </p:nvSpPr>
        <p:spPr>
          <a:xfrm>
            <a:off x="604910" y="2820344"/>
            <a:ext cx="4937761" cy="154744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DE52E-296A-4F57-82C3-FDD9D1382681}"/>
              </a:ext>
            </a:extLst>
          </p:cNvPr>
          <p:cNvSpPr txBox="1"/>
          <p:nvPr/>
        </p:nvSpPr>
        <p:spPr>
          <a:xfrm>
            <a:off x="5542671" y="1881553"/>
            <a:ext cx="6138051" cy="3877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ভবানী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কাহারোল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,দিনাজপুর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34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AA677D-DE1B-4089-9D9D-D88CEA55C635}"/>
              </a:ext>
            </a:extLst>
          </p:cNvPr>
          <p:cNvSpPr txBox="1"/>
          <p:nvPr/>
        </p:nvSpPr>
        <p:spPr>
          <a:xfrm>
            <a:off x="5659901" y="2459504"/>
            <a:ext cx="5902834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শ্রেণী</a:t>
            </a:r>
          </a:p>
          <a:p>
            <a:pPr algn="ctr"/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বাংলা বই </a:t>
            </a:r>
          </a:p>
          <a:p>
            <a:pPr algn="ctr"/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ছড়া </a:t>
            </a:r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3EDC68-E6A7-4164-B4F3-471754FFD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8" y="309717"/>
            <a:ext cx="4301309" cy="60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D73AB301-F0BA-468E-B5E1-4D58E78A9FB9}"/>
              </a:ext>
            </a:extLst>
          </p:cNvPr>
          <p:cNvSpPr/>
          <p:nvPr/>
        </p:nvSpPr>
        <p:spPr>
          <a:xfrm>
            <a:off x="3207434" y="265397"/>
            <a:ext cx="5500468" cy="20621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</a:rPr>
              <a:t>শিখনফল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A0BEF9-0BD9-4A57-96ED-A76F2D5D907B}"/>
              </a:ext>
            </a:extLst>
          </p:cNvPr>
          <p:cNvSpPr txBox="1"/>
          <p:nvPr/>
        </p:nvSpPr>
        <p:spPr>
          <a:xfrm>
            <a:off x="3207434" y="3010486"/>
            <a:ext cx="6499275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১.৩.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ছড়া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20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F27339-284F-4D84-9CDE-9303D5DC1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51" y="562708"/>
            <a:ext cx="8609427" cy="4945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51582C-F4FC-476E-AC62-7B30A044F6ED}"/>
              </a:ext>
            </a:extLst>
          </p:cNvPr>
          <p:cNvSpPr txBox="1"/>
          <p:nvPr/>
        </p:nvSpPr>
        <p:spPr>
          <a:xfrm>
            <a:off x="4373879" y="5692649"/>
            <a:ext cx="3997570" cy="92333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3602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0CEF488-A1F7-48AA-823F-B5446293D4BB}"/>
              </a:ext>
            </a:extLst>
          </p:cNvPr>
          <p:cNvSpPr txBox="1"/>
          <p:nvPr/>
        </p:nvSpPr>
        <p:spPr>
          <a:xfrm>
            <a:off x="4410221" y="463945"/>
            <a:ext cx="302455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ক্তির  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ছড়া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4AE26B-7F51-4B96-BFB2-FCCAD065B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00" y="2497394"/>
            <a:ext cx="5330999" cy="354753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B8AA20-0246-4067-BDF3-C9FE4710E166}"/>
              </a:ext>
            </a:extLst>
          </p:cNvPr>
          <p:cNvSpPr txBox="1"/>
          <p:nvPr/>
        </p:nvSpPr>
        <p:spPr>
          <a:xfrm>
            <a:off x="4684542" y="1562898"/>
            <a:ext cx="247591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সানাউল হক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45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700">
              <a:srgbClr val="EB701B"/>
            </a:gs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B4F93-00FB-46F7-B0C3-258BAC5F3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86" y="1691640"/>
            <a:ext cx="9357783" cy="372442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10798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5C6550-A4D9-43DD-9F39-D36A61E39E6B}"/>
              </a:ext>
            </a:extLst>
          </p:cNvPr>
          <p:cNvSpPr txBox="1"/>
          <p:nvPr/>
        </p:nvSpPr>
        <p:spPr>
          <a:xfrm>
            <a:off x="1167618" y="1760793"/>
            <a:ext cx="10114671" cy="2123658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ক্ত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  ত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ভক্ত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হস্র  =   স্র      স  (র ফলা)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সংগ্রাম,গ্রহন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স  ক          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স্কুটার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5574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C57045-5384-4375-BA47-7092435B5884}"/>
              </a:ext>
            </a:extLst>
          </p:cNvPr>
          <p:cNvSpPr txBox="1"/>
          <p:nvPr/>
        </p:nvSpPr>
        <p:spPr>
          <a:xfrm>
            <a:off x="642425" y="2264588"/>
            <a:ext cx="6161649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বাংলা আমার বাং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সোনার বাংলাদেশ-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13B3B-593F-4DE8-9D9A-89C3F17F7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19" y="2081708"/>
            <a:ext cx="2869734" cy="33054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3886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10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5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6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8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548</TotalTime>
  <Words>209</Words>
  <Application>Microsoft Office PowerPoint</Application>
  <PresentationFormat>Widescreen</PresentationFormat>
  <Paragraphs>44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43" baseType="lpstr">
      <vt:lpstr>Arial</vt:lpstr>
      <vt:lpstr>Calibri</vt:lpstr>
      <vt:lpstr>Century Gothic</vt:lpstr>
      <vt:lpstr>Corbel</vt:lpstr>
      <vt:lpstr>Garamond</vt:lpstr>
      <vt:lpstr>Gill Sans MT</vt:lpstr>
      <vt:lpstr>Impact</vt:lpstr>
      <vt:lpstr>NikoshBAN</vt:lpstr>
      <vt:lpstr>Rockwell</vt:lpstr>
      <vt:lpstr>Rockwell Condensed</vt:lpstr>
      <vt:lpstr>Trebuchet MS</vt:lpstr>
      <vt:lpstr>Tw Cen MT</vt:lpstr>
      <vt:lpstr>Vrinda</vt:lpstr>
      <vt:lpstr>Wingdings</vt:lpstr>
      <vt:lpstr>Wingdings 3</vt:lpstr>
      <vt:lpstr>Parallax</vt:lpstr>
      <vt:lpstr>Savon</vt:lpstr>
      <vt:lpstr>Gallery</vt:lpstr>
      <vt:lpstr>Wood Type</vt:lpstr>
      <vt:lpstr>Badge</vt:lpstr>
      <vt:lpstr>Organic</vt:lpstr>
      <vt:lpstr>Ion Boardroom</vt:lpstr>
      <vt:lpstr>Facet</vt:lpstr>
      <vt:lpstr>Basis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70</cp:revision>
  <dcterms:created xsi:type="dcterms:W3CDTF">2019-03-03T06:29:33Z</dcterms:created>
  <dcterms:modified xsi:type="dcterms:W3CDTF">2020-02-07T16:38:03Z</dcterms:modified>
</cp:coreProperties>
</file>