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hfuj2019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7848600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মাল্টিমিডিয়া </a:t>
            </a:r>
          </a:p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 সবাইকে স্বাগতম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g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7924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65532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5334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প্রদর্শিত চিত্রে পাখিটির নাম কী?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638800"/>
            <a:ext cx="23622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মদনটাক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talho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6934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57200"/>
            <a:ext cx="5029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প্রদর্শিত চিত্রে পশুর নাম কী?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562600"/>
            <a:ext cx="21336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হরিণ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i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7010399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562600"/>
            <a:ext cx="16764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হাতি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33400"/>
            <a:ext cx="50292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প্রদর্শিত চিত্রে পশুর নাম কী?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32004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7620000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আমাদের দেশে বিলুপ্তপ্রায় পাখিটির নাম কী?</a:t>
            </a:r>
          </a:p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উত্তরঃ শকুন। </a:t>
            </a:r>
          </a:p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সুন্দর বনে পাওয়া যায় এমন কয়েকটি পশুর নাম কী? </a:t>
            </a:r>
          </a:p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উত্তরঃ বাঘ, হাতি,সিংহ,হরিণ,গন্ডার ও ময়ূর ইত্যাদি।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81200"/>
            <a:ext cx="3733800" cy="2175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553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চিত্রে প্রদর্শিত পশুটির নাম কী? এটি কোথায় দেখা যায়?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239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উত্তরঃ চিত্রে প্রদর্শিত পশুর নাম রয়েল বেঙ্গল টাইগার। এটি ঢাকার মিরপুর এলাকায় সুন্দরবনে অবস্থিত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"/>
            <a:ext cx="27432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7848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শব্দগুলো পাঠ থেকে খুঁজে বের করি এবং অর্থ বলি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05000"/>
            <a:ext cx="838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05000"/>
            <a:ext cx="762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অর্থ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95600"/>
            <a:ext cx="21336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অপার ---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সম্ভার---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রয়েল---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ভয়ঙ্কর---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অমূল্য---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895600"/>
            <a:ext cx="5029200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অগাধ, অসীম।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উপাদান, বিভিন্ন জিনিস।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রাজকীয়।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ভীষণ, ভীতিজনক, অত্যন্ত।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যার মূল্য নির্ধারন করা যায় না ।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1"/>
            <a:ext cx="81534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7772400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ক।  বাংলাদেশ ________________ সৌন্দর্য্যে ভরপুর।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খ। প্রকৃতির অপার ____________  সমুদ্রের নিচে রয়েছে।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গ। বাংলাদেশের নামের সঙ্গে জড়িয়ে আছে_________বেঙ্গল টাইগার।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ঘ। বাঘ দেখতে যেমন সুন্দর তেমনি আবার ____________।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ঙ। রয়েল বেঙ্গল টাইগার বাংলাদেশের __________সম্পদ।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চ। শকুন বাংলাদেশে এখন ______________ পাখি। 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1143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অমূল্য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914400"/>
            <a:ext cx="1143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অপার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914400"/>
            <a:ext cx="1143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914400"/>
            <a:ext cx="1371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ভয়ঙ্কর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914400"/>
            <a:ext cx="1295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সম্ভার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914400"/>
            <a:ext cx="1676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বিলুপ্তপ্রায়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056E-8 L 0.12882 0.12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056E-8 L -0.26007 0.204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1549 L 0.33802 0.270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056E-8 L 0.2349 0.415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5356E-6 L 0.55 0.477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8 L -0.27049 0.54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0574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78486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ক্যাঙ্গারু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সিংহ বললেই কোন কোন দেশের কথা মনে হয়?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          *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শকুন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কীভাবে মানুষের উপকার করে?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জঙ্গলে হাতি দেখতে পাওয়া যায়?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প্রাণীর গায়ে ফোঁটা ফোঁটা সাদা দাগ ও বড় শিং আছে?”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1"/>
            <a:ext cx="28956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7848600" cy="3588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52400" y="5257800"/>
            <a:ext cx="78486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বিভিন্ন ধরনের বাঘ সম্পর্কে যা জান তা খাতায় লিখে আনবে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পশুপাখি ও জীবজন্তু মানুষের কী উপকারে আসে তা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"/>
            <a:ext cx="31242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ytu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772400" cy="417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2766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বিদায়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48768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মনোহর আলী 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হাসাউরা সরকারি প্রাথমিক বিদ্যালয় 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সদর, সুনামগঞ্জ। 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নম্বরঃ</a:t>
            </a:r>
            <a:r>
              <a:rPr lang="bn-IN" sz="4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01718376561 </a:t>
            </a:r>
            <a:r>
              <a:rPr lang="bn-IN" sz="4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ই-মেইলঃ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  <a:hlinkClick r:id="rId2"/>
              </a:rPr>
              <a:t>mahfuj2019@gmail.com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8423718_1684472205190673_7326528210271269667_n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057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4290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yal-bengal-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7499773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6781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শ্রেণীঃ চতুর্থ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পাঠশিরোনামঃ সুন্দর বনের প্রাণী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দক্ষিণে -------বাঁচাতে হবে।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তারিখঃ ০৭/০২/২০২০ খ্রীঃ।  </a:t>
            </a:r>
          </a:p>
          <a:p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09600"/>
            <a:ext cx="1905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27432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784860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যা-------------------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সুন্দর বনের প্রাণী সম্পর্কে বলতে পারবে এবং বাংলাদেশের বিলুপ্তপ্রায় প্রাণীর নাম বলতে পারবে।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যুক্তব্যঞ্জন ব্যবহার করে বাক্য গুলো শুদ্ধ ও স্পষ্ঠ উচ্চারনে পড়তে পারবে।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যুক্তব্যঞ্জন ব্যবহার করে বাক্য শুদ্ধ ও স্পষ্ঠভাবে লিখতে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39624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s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19200"/>
            <a:ext cx="2914650" cy="1852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b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2743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hitalhor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14800"/>
            <a:ext cx="28902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nsingh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114800"/>
            <a:ext cx="2667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47800" y="3200401"/>
            <a:ext cx="1066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বাঘ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200400"/>
            <a:ext cx="12954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ময়ূর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096000"/>
            <a:ext cx="1219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হরিণ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019800"/>
            <a:ext cx="11430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bn-IN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ushu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066800"/>
            <a:ext cx="2057400" cy="1828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gond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1981199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hati1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600"/>
            <a:ext cx="209550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age-100584-1572139527--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971800"/>
            <a:ext cx="2133600" cy="1692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mod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800600"/>
            <a:ext cx="2057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WhatsApp-Image-2019-11-23-at-6.27.5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4800600"/>
            <a:ext cx="2133600" cy="1765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57400" y="228600"/>
            <a:ext cx="4572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আরও কিছু ছবি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600200"/>
            <a:ext cx="1219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গন্ডার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3429000"/>
            <a:ext cx="10668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334000"/>
            <a:ext cx="1600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মদনটাক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1676400"/>
            <a:ext cx="1981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বনোশুয়োর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429000"/>
            <a:ext cx="12954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হরিণ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334000"/>
            <a:ext cx="12954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শকুন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yel-bengal-tiger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708572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পাঠঃ সুন্দর বনের প্রাণী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( বাংলাদেশের দক্ষিণে-------বাঁচাতে হবে। )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24384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219200"/>
            <a:ext cx="6477000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বইয়ের ১০,১১ ও ১২ নং পৃষ্ঠা খুলি 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সরব পাঠ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40" y="3048000"/>
            <a:ext cx="4025256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7999"/>
            <a:ext cx="3301316" cy="3510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1"/>
            <a:ext cx="29718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162800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 আমরা যে গল্পটি আলোচনা করলাম সেই গল্পটির নাম কী? </a:t>
            </a:r>
          </a:p>
          <a:p>
            <a:pPr>
              <a:buFont typeface="Wingdings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বাংলাদেশের জাতীয় পশুর নাম কী?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289</TotalTime>
  <Words>425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SUCHONA COMPUTER</dc:creator>
  <cp:lastModifiedBy>NEW SUCHONA COMPUTER</cp:lastModifiedBy>
  <cp:revision>78</cp:revision>
  <dcterms:created xsi:type="dcterms:W3CDTF">2006-08-16T00:00:00Z</dcterms:created>
  <dcterms:modified xsi:type="dcterms:W3CDTF">2020-02-07T05:43:17Z</dcterms:modified>
</cp:coreProperties>
</file>