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67" r:id="rId12"/>
    <p:sldId id="268" r:id="rId13"/>
    <p:sldId id="269" r:id="rId14"/>
    <p:sldId id="271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33CC"/>
    <a:srgbClr val="F0D9D0"/>
    <a:srgbClr val="F2875C"/>
    <a:srgbClr val="F8DEC8"/>
    <a:srgbClr val="C5EC62"/>
    <a:srgbClr val="663300"/>
    <a:srgbClr val="F3FBC5"/>
    <a:srgbClr val="C7E60E"/>
    <a:srgbClr val="E0E0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8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7A4C-99FB-40C7-B46E-B6C7D8C5D534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E5FD-32FB-43EE-8938-B3B9E399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45220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7A4C-99FB-40C7-B46E-B6C7D8C5D534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E5FD-32FB-43EE-8938-B3B9E399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62133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7A4C-99FB-40C7-B46E-B6C7D8C5D534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E5FD-32FB-43EE-8938-B3B9E399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5890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7A4C-99FB-40C7-B46E-B6C7D8C5D534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E5FD-32FB-43EE-8938-B3B9E399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4991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7A4C-99FB-40C7-B46E-B6C7D8C5D534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E5FD-32FB-43EE-8938-B3B9E399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2852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7A4C-99FB-40C7-B46E-B6C7D8C5D534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E5FD-32FB-43EE-8938-B3B9E399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91506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7A4C-99FB-40C7-B46E-B6C7D8C5D534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E5FD-32FB-43EE-8938-B3B9E399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32921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7A4C-99FB-40C7-B46E-B6C7D8C5D534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E5FD-32FB-43EE-8938-B3B9E399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14631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7A4C-99FB-40C7-B46E-B6C7D8C5D534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E5FD-32FB-43EE-8938-B3B9E399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10570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7A4C-99FB-40C7-B46E-B6C7D8C5D534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E5FD-32FB-43EE-8938-B3B9E399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29762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7A4C-99FB-40C7-B46E-B6C7D8C5D534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E5FD-32FB-43EE-8938-B3B9E399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50196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7A4C-99FB-40C7-B46E-B6C7D8C5D534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AE5FD-32FB-43EE-8938-B3B9E399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47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5379" y="1616745"/>
            <a:ext cx="6601486" cy="5065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2344776" y="124692"/>
            <a:ext cx="6982691" cy="1288472"/>
          </a:xfrm>
          <a:prstGeom prst="ellipse">
            <a:avLst/>
          </a:prstGeom>
          <a:solidFill>
            <a:srgbClr val="F0D9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968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35381" y="0"/>
            <a:ext cx="6664036" cy="111259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 আবার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করিঃ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1359" y="1143234"/>
            <a:ext cx="1585882" cy="1056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3239" y="2442868"/>
            <a:ext cx="1578033" cy="1465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559" y="4038600"/>
            <a:ext cx="1585710" cy="1176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8775" y="5380935"/>
            <a:ext cx="1278945" cy="12789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09162" y="1274319"/>
            <a:ext cx="2064327" cy="9511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50725" y="2694391"/>
            <a:ext cx="2022764" cy="10529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50725" y="4216245"/>
            <a:ext cx="2133601" cy="10963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61562" y="5495008"/>
            <a:ext cx="2022764" cy="12005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855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482436" y="318655"/>
            <a:ext cx="7245928" cy="508461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ছবির সাথে মিলিয়ে সংখ্যা পড়বে । 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936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027217" y="243840"/>
            <a:ext cx="6241473" cy="1812177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5666510" y="2175163"/>
            <a:ext cx="5611090" cy="4225637"/>
          </a:xfrm>
          <a:prstGeom prst="star24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বেলী দল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 লিখঃ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১থেকে ৪পর্যন্ত 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284019" y="2008909"/>
            <a:ext cx="5181599" cy="4807527"/>
          </a:xfrm>
          <a:prstGeom prst="star24">
            <a:avLst/>
          </a:prstGeom>
          <a:solidFill>
            <a:srgbClr val="F8DEC8"/>
          </a:solidFill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</a:t>
            </a:r>
          </a:p>
          <a:p>
            <a:pPr algn="ctr"/>
            <a:r>
              <a:rPr lang="bn-BD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খালিঘরে সংখ্যা বসাওঃ ১,__,৩,__,</a:t>
            </a:r>
            <a:endParaRPr lang="en-US" sz="36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0636" y="4992147"/>
            <a:ext cx="38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3472" y="4862945"/>
            <a:ext cx="72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131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0" animBg="1"/>
      <p:bldP spid="11" grpId="0" animBg="1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50474" y="-114748"/>
            <a:ext cx="7190508" cy="1939636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0474" y="2044285"/>
            <a:ext cx="7426035" cy="4662055"/>
          </a:xfrm>
          <a:prstGeom prst="rect">
            <a:avLst/>
          </a:prstGeom>
          <a:solidFill>
            <a:srgbClr val="F0D9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সংখ্যা মিল করঃ</a:t>
            </a: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138" y="3078307"/>
            <a:ext cx="2398135" cy="1461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138" y="4764771"/>
            <a:ext cx="2398135" cy="178842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287150" y="2963828"/>
            <a:ext cx="2017242" cy="12337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87150" y="4764771"/>
            <a:ext cx="2080995" cy="13780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</a:rPr>
              <a:t>১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770120" y="3931920"/>
            <a:ext cx="1517030" cy="1318953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754880" y="3935336"/>
            <a:ext cx="1623754" cy="1352944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0055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73382" y="110836"/>
            <a:ext cx="6303818" cy="108065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সংখ্যা মিল কর</a:t>
            </a:r>
            <a:endParaRPr lang="en-US" sz="32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5750" y="1286688"/>
            <a:ext cx="2566682" cy="2784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839" y="4250748"/>
            <a:ext cx="2848679" cy="2332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6220691" y="1191490"/>
            <a:ext cx="4059382" cy="20227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20691" y="3685945"/>
            <a:ext cx="4167403" cy="22998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</a:rPr>
              <a:t>৩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44240" y="2468882"/>
            <a:ext cx="2712720" cy="2606038"/>
          </a:xfrm>
          <a:prstGeom prst="straightConnector1">
            <a:avLst/>
          </a:prstGeom>
          <a:ln w="5715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91840" y="2484120"/>
            <a:ext cx="2788920" cy="2362200"/>
          </a:xfrm>
          <a:prstGeom prst="straightConnector1">
            <a:avLst/>
          </a:prstGeom>
          <a:ln w="5715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3181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757054" y="249382"/>
            <a:ext cx="6636328" cy="1634837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28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2410691" y="2549236"/>
            <a:ext cx="6982691" cy="2660073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 বইয়ের  ১১পৃষ্ঠার পড়া  বাড়ি থেকে লিখে আনবে।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026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3926" y="290945"/>
            <a:ext cx="6504984" cy="14270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4982" y="2298554"/>
            <a:ext cx="7432691" cy="425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910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704108" y="318655"/>
            <a:ext cx="7038110" cy="1205346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68580" y="2036617"/>
            <a:ext cx="7606147" cy="3713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মাহবুবা ইয়াছমিন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কিসমতগঞ্জ সরকারি প্রাথমিক বিদ্যালয়,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 সিটি কর্পরেশন।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836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25782" y="387927"/>
            <a:ext cx="6677891" cy="128847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1503219" y="2604654"/>
            <a:ext cx="7987146" cy="3671455"/>
          </a:xfrm>
          <a:prstGeom prst="snip1Rect">
            <a:avLst/>
          </a:prstGeom>
          <a:solidFill>
            <a:srgbClr val="F0D9D0"/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১ম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পাঠঃ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সংখ্যা ১-৪ পর্যন্ত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০২/০২/২০২০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894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563090" y="207818"/>
            <a:ext cx="6636328" cy="199505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804553" y="2840181"/>
            <a:ext cx="8891156" cy="2660073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</a:t>
            </a:r>
            <a:r>
              <a:rPr lang="bn-BD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6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965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335" y="1113520"/>
            <a:ext cx="4314305" cy="2871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9388" y="1112520"/>
            <a:ext cx="4048815" cy="2864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855" y="4251602"/>
            <a:ext cx="4360025" cy="2425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lowchart: Punched Tape 5"/>
          <p:cNvSpPr/>
          <p:nvPr/>
        </p:nvSpPr>
        <p:spPr>
          <a:xfrm>
            <a:off x="807720" y="0"/>
            <a:ext cx="9265920" cy="786908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endParaRPr lang="en-US" sz="32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4148" y="4206240"/>
            <a:ext cx="4126617" cy="2406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8384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03217" y="1413160"/>
            <a:ext cx="7356764" cy="286789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28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52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149929" y="138546"/>
            <a:ext cx="8853054" cy="6289964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বাস্তবে কাঠির সাহায্যে গণনা করা শিখাব।</a:t>
            </a:r>
            <a:endParaRPr lang="en-US" sz="36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321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5828" y="252829"/>
            <a:ext cx="2993881" cy="2146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5827" y="3015310"/>
            <a:ext cx="2993881" cy="29938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51417" y="350660"/>
            <a:ext cx="3394363" cy="19508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00800" y="3355398"/>
            <a:ext cx="3546764" cy="1937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994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980" y="312186"/>
            <a:ext cx="3717784" cy="2878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980" y="3327256"/>
            <a:ext cx="3717784" cy="33212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871854" y="506150"/>
            <a:ext cx="3532910" cy="20846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71854" y="3784456"/>
            <a:ext cx="3643746" cy="19374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৪</a:t>
            </a:r>
          </a:p>
        </p:txBody>
      </p:sp>
    </p:spTree>
    <p:extLst>
      <p:ext uri="{BB962C8B-B14F-4D97-AF65-F5344CB8AC3E}">
        <p14:creationId xmlns:p14="http://schemas.microsoft.com/office/powerpoint/2010/main" xmlns="" val="3396524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138</Words>
  <Application>Microsoft Office PowerPoint</Application>
  <PresentationFormat>Custom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93</cp:revision>
  <dcterms:created xsi:type="dcterms:W3CDTF">2020-02-02T04:35:08Z</dcterms:created>
  <dcterms:modified xsi:type="dcterms:W3CDTF">2020-02-08T06:50:42Z</dcterms:modified>
</cp:coreProperties>
</file>