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6" r:id="rId5"/>
    <p:sldId id="262" r:id="rId6"/>
    <p:sldId id="271" r:id="rId7"/>
    <p:sldId id="270" r:id="rId8"/>
    <p:sldId id="272" r:id="rId9"/>
    <p:sldId id="268" r:id="rId10"/>
    <p:sldId id="269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0088A83-4D98-4244-8A23-737FB36116F6}">
          <p14:sldIdLst>
            <p14:sldId id="257"/>
            <p14:sldId id="258"/>
            <p14:sldId id="260"/>
            <p14:sldId id="266"/>
            <p14:sldId id="262"/>
            <p14:sldId id="271"/>
            <p14:sldId id="270"/>
            <p14:sldId id="272"/>
            <p14:sldId id="268"/>
            <p14:sldId id="269"/>
            <p14:sldId id="273"/>
            <p14:sldId id="274"/>
          </p14:sldIdLst>
        </p14:section>
        <p14:section name="Untitled Section" id="{A814C2A5-4DCC-42C4-8A46-0DF1524FAE81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625-8FB8-42DC-84C5-6E0680262086}" type="datetimeFigureOut">
              <a:rPr lang="en-US" smtClean="0"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F67F-B924-4414-B766-3060A58B4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9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625-8FB8-42DC-84C5-6E0680262086}" type="datetimeFigureOut">
              <a:rPr lang="en-US" smtClean="0"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F67F-B924-4414-B766-3060A58B4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9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625-8FB8-42DC-84C5-6E0680262086}" type="datetimeFigureOut">
              <a:rPr lang="en-US" smtClean="0"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F67F-B924-4414-B766-3060A58B4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4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625-8FB8-42DC-84C5-6E0680262086}" type="datetimeFigureOut">
              <a:rPr lang="en-US" smtClean="0"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F67F-B924-4414-B766-3060A58B4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5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625-8FB8-42DC-84C5-6E0680262086}" type="datetimeFigureOut">
              <a:rPr lang="en-US" smtClean="0"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F67F-B924-4414-B766-3060A58B4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9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625-8FB8-42DC-84C5-6E0680262086}" type="datetimeFigureOut">
              <a:rPr lang="en-US" smtClean="0"/>
              <a:t>03-Feb-20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F67F-B924-4414-B766-3060A58B4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6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625-8FB8-42DC-84C5-6E0680262086}" type="datetimeFigureOut">
              <a:rPr lang="en-US" smtClean="0"/>
              <a:t>03-Feb-20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F67F-B924-4414-B766-3060A58B4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8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625-8FB8-42DC-84C5-6E0680262086}" type="datetimeFigureOut">
              <a:rPr lang="en-US" smtClean="0"/>
              <a:t>03-Feb-20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F67F-B924-4414-B766-3060A58B4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7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625-8FB8-42DC-84C5-6E0680262086}" type="datetimeFigureOut">
              <a:rPr lang="en-US" smtClean="0"/>
              <a:t>03-Feb-20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F67F-B924-4414-B766-3060A58B4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5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625-8FB8-42DC-84C5-6E0680262086}" type="datetimeFigureOut">
              <a:rPr lang="en-US" smtClean="0"/>
              <a:t>03-Feb-20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F67F-B924-4414-B766-3060A58B4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625-8FB8-42DC-84C5-6E0680262086}" type="datetimeFigureOut">
              <a:rPr lang="en-US" smtClean="0"/>
              <a:t>03-Feb-20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F67F-B924-4414-B766-3060A58B4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9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73625-8FB8-42DC-84C5-6E0680262086}" type="datetimeFigureOut">
              <a:rPr lang="en-US" smtClean="0"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4F67F-B924-4414-B766-3060A58B4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8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528885" y="285923"/>
            <a:ext cx="4800601" cy="2122715"/>
          </a:xfrm>
          <a:prstGeom prst="flowChartPunchedTape">
            <a:avLst/>
          </a:prstGeom>
          <a:solidFill>
            <a:srgbClr val="FF0000"/>
          </a:solidFill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সবাকে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617" y="3098464"/>
            <a:ext cx="4188012" cy="313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362199" y="794657"/>
            <a:ext cx="4191001" cy="1872343"/>
          </a:xfrm>
          <a:prstGeom prst="cloudCallou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2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4254" y="3929974"/>
            <a:ext cx="4075889" cy="2042808"/>
          </a:xfrm>
          <a:prstGeom prst="ellipse">
            <a:avLst/>
          </a:prstGeom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আবর্জনা</a:t>
            </a: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 পানি দুষিত হয়?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 flipH="1">
            <a:off x="6473526" y="3638145"/>
            <a:ext cx="4455264" cy="2334637"/>
          </a:xfrm>
          <a:prstGeom prst="ellipse">
            <a:avLst/>
          </a:prstGeom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কীটনাশক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দূষিত পানি পান করলে কী রোগ হয়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 flipH="1">
            <a:off x="4457699" y="2861552"/>
            <a:ext cx="811451" cy="1262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3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cision 6"/>
          <p:cNvSpPr/>
          <p:nvPr/>
        </p:nvSpPr>
        <p:spPr>
          <a:xfrm>
            <a:off x="4581726" y="1420239"/>
            <a:ext cx="4795737" cy="1352144"/>
          </a:xfrm>
          <a:prstGeom prst="flowChartDecision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prstDash val="dash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Cube 8"/>
          <p:cNvSpPr/>
          <p:nvPr/>
        </p:nvSpPr>
        <p:spPr>
          <a:xfrm>
            <a:off x="4095345" y="3093395"/>
            <a:ext cx="5282118" cy="2315184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  <a:ln w="76200"/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পানি  দূষণ বলতে 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বুঝ ? </a:t>
            </a: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পানি দূষণ প্রতিরোধে তোমার করণীয় কি  ? তা ৫টি বাক্যে লিখ। 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8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2-Point Star 2"/>
          <p:cNvSpPr/>
          <p:nvPr/>
        </p:nvSpPr>
        <p:spPr>
          <a:xfrm>
            <a:off x="2884715" y="363861"/>
            <a:ext cx="5562600" cy="2107196"/>
          </a:xfrm>
          <a:prstGeom prst="star12">
            <a:avLst/>
          </a:prstGeom>
          <a:solidFill>
            <a:srgbClr val="C00000"/>
          </a:solidFill>
          <a:ln w="76200"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615" y="2994931"/>
            <a:ext cx="5282119" cy="355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93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3358243" y="2766219"/>
            <a:ext cx="3032830" cy="9400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  <a:prstDash val="sysDash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5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/>
        </p:nvSpPr>
        <p:spPr>
          <a:xfrm>
            <a:off x="3385226" y="1854427"/>
            <a:ext cx="6362930" cy="26981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কামরুন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নাহার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rgbClr val="002060"/>
                </a:solidFill>
              </a:rPr>
              <a:t>সহকারি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শিক্ষক</a:t>
            </a:r>
            <a:endParaRPr lang="en-US" sz="40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rgbClr val="002060"/>
                </a:solidFill>
              </a:rPr>
              <a:t>বলদিপুকুর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সরকারি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প্রাথমিক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বিদ্যালয়</a:t>
            </a:r>
            <a:endParaRPr lang="en-US" sz="40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মিঠাপুকুর রাংপুর।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55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2525486" y="155349"/>
            <a:ext cx="6466114" cy="6828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02428" y="1488051"/>
            <a:ext cx="6096000" cy="5016758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  <a:prstDash val="sysDot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/>
            <a:r>
              <a:rPr lang="bn-BD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 </a:t>
            </a:r>
          </a:p>
          <a:p>
            <a:pPr algn="ctr"/>
            <a:r>
              <a:rPr lang="bn-BD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শ্রেণিঃ৫ম</a:t>
            </a:r>
          </a:p>
          <a:p>
            <a:pPr algn="ctr"/>
            <a:r>
              <a:rPr lang="bn-BD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সাধররণপাঠঃজীবনের জন্য পানি</a:t>
            </a:r>
          </a:p>
          <a:p>
            <a:pPr algn="ctr"/>
            <a:r>
              <a:rPr lang="bn-BD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বিশেষপাঠ্ঃ পানিদুষন।</a:t>
            </a:r>
          </a:p>
          <a:p>
            <a:pPr algn="ctr"/>
            <a:r>
              <a:rPr lang="bn-BD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[ প্রকৃতিপানিতে বিভিন্ন------------ রাখতে পারি]</a:t>
            </a:r>
          </a:p>
          <a:p>
            <a:pPr algn="ctr"/>
            <a:r>
              <a:rPr lang="bn-BD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সময়ঃ৪০ মিনিট</a:t>
            </a:r>
          </a:p>
          <a:p>
            <a:pPr algn="ctr"/>
            <a:r>
              <a:rPr lang="bn-BD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তারিখঃ২/২/২০।</a:t>
            </a:r>
            <a:endParaRPr lang="en-US" sz="4000" dirty="0">
              <a:solidFill>
                <a:schemeClr val="accent4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16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10800000" flipH="1" flipV="1">
            <a:off x="3548742" y="137010"/>
            <a:ext cx="5029200" cy="175072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617026" y="2177144"/>
            <a:ext cx="859973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laque 3"/>
          <p:cNvSpPr/>
          <p:nvPr/>
        </p:nvSpPr>
        <p:spPr>
          <a:xfrm>
            <a:off x="2569027" y="3531734"/>
            <a:ext cx="6988629" cy="2384915"/>
          </a:xfrm>
          <a:prstGeom prst="plaque">
            <a:avLst/>
          </a:prstGeom>
          <a:solidFill>
            <a:schemeClr val="accent2">
              <a:lumMod val="75000"/>
            </a:schemeClr>
          </a:solidFill>
          <a:ln w="76200">
            <a:prstDash val="lgDash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৩.৩.১</a:t>
            </a:r>
            <a:r>
              <a:rPr lang="bn-BD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মানুষের জীবনের পানি দূষণের ফলাফল ব্যাখ্যা করতে পারবে।</a:t>
            </a:r>
          </a:p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৩.৪.১ পানি দূষণের কারন বলতে পারবে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59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816" y="924735"/>
            <a:ext cx="4842753" cy="2586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37" y="611268"/>
            <a:ext cx="4085617" cy="27155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438" y="3706238"/>
            <a:ext cx="5640715" cy="256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06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n 2"/>
          <p:cNvSpPr/>
          <p:nvPr/>
        </p:nvSpPr>
        <p:spPr>
          <a:xfrm>
            <a:off x="3531140" y="2344366"/>
            <a:ext cx="2801566" cy="982494"/>
          </a:xfrm>
          <a:prstGeom prst="can">
            <a:avLst/>
          </a:prstGeom>
          <a:solidFill>
            <a:srgbClr val="00B0F0"/>
          </a:solidFill>
          <a:ln w="57150"/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3161489" y="4416358"/>
            <a:ext cx="3171217" cy="1887166"/>
          </a:xfrm>
          <a:prstGeom prst="flowChartTerminator">
            <a:avLst/>
          </a:prstGeom>
          <a:solidFill>
            <a:srgbClr val="00B050"/>
          </a:solidFill>
          <a:ln w="76200"/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</a:rPr>
              <a:t>পানি দূষণ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4513633" y="3492230"/>
            <a:ext cx="466927" cy="7587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4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799" y="4260715"/>
            <a:ext cx="4089874" cy="22268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211" y="25535"/>
            <a:ext cx="4219069" cy="30909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53336" y="3116498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গরু  ছাগল গোসল করানো।</a:t>
            </a:r>
            <a:endParaRPr lang="en-US" sz="1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3336" y="6488668"/>
            <a:ext cx="1639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দুষন</a:t>
            </a:r>
            <a:endParaRPr lang="en-US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33401" y="233464"/>
            <a:ext cx="5079460" cy="3221587"/>
          </a:xfrm>
          <a:prstGeom prst="ellipse">
            <a:avLst/>
          </a:prstGeom>
          <a:solidFill>
            <a:srgbClr val="00B0F0"/>
          </a:solidFill>
          <a:ln w="5715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নানা কর্মকাণ্ড পানি দুষণের প্রধান কারন।কৃষিকাজে ব্যবহ্রত কিট নাশক ,নদী ওপুকুরে গরু ছাগল গোসল করা ও কাপড় চোপড় ধোয়ার কারনে পানি দুশিত হয়।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 flipH="1">
            <a:off x="1108953" y="3709883"/>
            <a:ext cx="5070846" cy="2777647"/>
          </a:xfrm>
          <a:prstGeom prst="round1Rect">
            <a:avLst/>
          </a:prstGeom>
          <a:solidFill>
            <a:srgbClr val="00B0F0"/>
          </a:solidFill>
          <a:ln w="5715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 দুষেনের প্রভাব 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 দূষণের ফলে জলজ প্রাণী মারা যাচ্ছে এবং জলজ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দুষিত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 পান করে মানুষ ডাইরিয়া,কলেরার মতো পানি বাহিত রোগে আক্রান্ত হচ্ছে ।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54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3243943" y="685800"/>
            <a:ext cx="4789714" cy="2362200"/>
          </a:xfrm>
          <a:prstGeom prst="star6">
            <a:avLst/>
          </a:prstGeom>
          <a:solidFill>
            <a:schemeClr val="tx2">
              <a:lumMod val="20000"/>
              <a:lumOff val="80000"/>
            </a:schemeClr>
          </a:solidFill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 সংযোগ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895601" y="3320142"/>
            <a:ext cx="5268686" cy="925285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prstDash val="dash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  ২১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1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168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 Rangpur</dc:creator>
  <cp:lastModifiedBy>PTI Rangpur</cp:lastModifiedBy>
  <cp:revision>117</cp:revision>
  <dcterms:created xsi:type="dcterms:W3CDTF">2020-02-02T04:28:09Z</dcterms:created>
  <dcterms:modified xsi:type="dcterms:W3CDTF">2020-02-03T05:20:57Z</dcterms:modified>
</cp:coreProperties>
</file>