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2" r:id="rId6"/>
    <p:sldId id="271" r:id="rId7"/>
    <p:sldId id="272" r:id="rId8"/>
    <p:sldId id="273" r:id="rId9"/>
    <p:sldId id="278" r:id="rId10"/>
    <p:sldId id="279" r:id="rId11"/>
    <p:sldId id="264" r:id="rId12"/>
    <p:sldId id="274" r:id="rId13"/>
    <p:sldId id="275" r:id="rId14"/>
    <p:sldId id="276" r:id="rId15"/>
    <p:sldId id="277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G_LabPC_13" initials="M" lastIdx="1" clrIdx="0">
    <p:extLst>
      <p:ext uri="{19B8F6BF-5375-455C-9EA6-DF929625EA0E}">
        <p15:presenceInfo xmlns:p15="http://schemas.microsoft.com/office/powerpoint/2012/main" userId="MG_LabPC_1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8E748-5445-4135-8326-18119F20C5B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F9733-5DED-43ED-84D2-B0C60BCF80B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55EA1-295A-48E6-8E1A-8DC3E8E3431A}" type="parTrans" cxnId="{2B7A1D57-9469-4890-8316-44E5100D86F1}">
      <dgm:prSet/>
      <dgm:spPr/>
      <dgm:t>
        <a:bodyPr/>
        <a:lstStyle/>
        <a:p>
          <a:endParaRPr lang="en-US"/>
        </a:p>
      </dgm:t>
    </dgm:pt>
    <dgm:pt modelId="{ABA93177-9727-4A4E-9427-1385DC2795A3}" type="sibTrans" cxnId="{2B7A1D57-9469-4890-8316-44E5100D86F1}">
      <dgm:prSet/>
      <dgm:spPr/>
      <dgm:t>
        <a:bodyPr/>
        <a:lstStyle/>
        <a:p>
          <a:endParaRPr lang="en-US"/>
        </a:p>
      </dgm:t>
    </dgm:pt>
    <dgm:pt modelId="{3B74FF05-BBFE-4970-93E5-D8E388B22F7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জাম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321424-DC27-4CFA-99F4-6368AEE2E4C9}" type="parTrans" cxnId="{4C2D7AF2-C821-4EAB-B181-7B53BE9C7C0C}">
      <dgm:prSet/>
      <dgm:spPr/>
      <dgm:t>
        <a:bodyPr/>
        <a:lstStyle/>
        <a:p>
          <a:endParaRPr lang="en-US"/>
        </a:p>
      </dgm:t>
    </dgm:pt>
    <dgm:pt modelId="{1FA6AD87-7082-4FE2-8D21-885687FAE740}" type="sibTrans" cxnId="{4C2D7AF2-C821-4EAB-B181-7B53BE9C7C0C}">
      <dgm:prSet/>
      <dgm:spPr/>
      <dgm:t>
        <a:bodyPr/>
        <a:lstStyle/>
        <a:p>
          <a:endParaRPr lang="en-US"/>
        </a:p>
      </dgm:t>
    </dgm:pt>
    <dgm:pt modelId="{1B02B131-B078-4A42-B77A-4361CA9EE3E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কাঁঠাল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F77293-A982-4AFE-A1A0-55816276809A}" type="parTrans" cxnId="{0BAFB8DE-68FF-4A4E-8DB3-E27A4F60C8C7}">
      <dgm:prSet/>
      <dgm:spPr/>
      <dgm:t>
        <a:bodyPr/>
        <a:lstStyle/>
        <a:p>
          <a:endParaRPr lang="en-US"/>
        </a:p>
      </dgm:t>
    </dgm:pt>
    <dgm:pt modelId="{99E99B01-4744-4ED0-8CEC-C847E508E662}" type="sibTrans" cxnId="{0BAFB8DE-68FF-4A4E-8DB3-E27A4F60C8C7}">
      <dgm:prSet/>
      <dgm:spPr/>
      <dgm:t>
        <a:bodyPr/>
        <a:lstStyle/>
        <a:p>
          <a:endParaRPr lang="en-US"/>
        </a:p>
      </dgm:t>
    </dgm:pt>
    <dgm:pt modelId="{E38BC14A-2D4F-49CC-B0E1-DCDD18C5AA6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লিচু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1563A4-2834-41E9-AB9F-398EDEF80C51}" type="parTrans" cxnId="{919A6CAA-A0BE-45CF-B299-D5CA8E60E10D}">
      <dgm:prSet/>
      <dgm:spPr/>
      <dgm:t>
        <a:bodyPr/>
        <a:lstStyle/>
        <a:p>
          <a:endParaRPr lang="en-US"/>
        </a:p>
      </dgm:t>
    </dgm:pt>
    <dgm:pt modelId="{6DBC5F39-5DAA-417A-8A9E-B95E8888213C}" type="sibTrans" cxnId="{919A6CAA-A0BE-45CF-B299-D5CA8E60E10D}">
      <dgm:prSet/>
      <dgm:spPr/>
      <dgm:t>
        <a:bodyPr/>
        <a:lstStyle/>
        <a:p>
          <a:endParaRPr lang="en-US"/>
        </a:p>
      </dgm:t>
    </dgm:pt>
    <dgm:pt modelId="{BA858AD3-3579-4805-8EF8-90F1B8A9B9A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পেয়ারা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AC6287-2E13-46F2-86F6-9DDBF4489D99}" type="parTrans" cxnId="{F0E2CD89-3538-4FB8-854E-BBB3DC0471EC}">
      <dgm:prSet/>
      <dgm:spPr/>
      <dgm:t>
        <a:bodyPr/>
        <a:lstStyle/>
        <a:p>
          <a:endParaRPr lang="en-US"/>
        </a:p>
      </dgm:t>
    </dgm:pt>
    <dgm:pt modelId="{063D1801-9F39-4B6E-86F2-F1A0DA7E3699}" type="sibTrans" cxnId="{F0E2CD89-3538-4FB8-854E-BBB3DC0471EC}">
      <dgm:prSet/>
      <dgm:spPr/>
      <dgm:t>
        <a:bodyPr/>
        <a:lstStyle/>
        <a:p>
          <a:endParaRPr lang="en-US"/>
        </a:p>
      </dgm:t>
    </dgm:pt>
    <dgm:pt modelId="{B8E5DDB6-E87E-46FE-A935-84D0E08D7366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আনারস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A97360-183D-4B98-A7C0-A36A6C109E44}" type="parTrans" cxnId="{49CFFA32-55DC-45B6-BCD9-C9113C1FF0C1}">
      <dgm:prSet/>
      <dgm:spPr/>
      <dgm:t>
        <a:bodyPr/>
        <a:lstStyle/>
        <a:p>
          <a:endParaRPr lang="en-US"/>
        </a:p>
      </dgm:t>
    </dgm:pt>
    <dgm:pt modelId="{CC7D11C6-3C1E-4875-8E15-538C472253BC}" type="sibTrans" cxnId="{49CFFA32-55DC-45B6-BCD9-C9113C1FF0C1}">
      <dgm:prSet/>
      <dgm:spPr/>
      <dgm:t>
        <a:bodyPr/>
        <a:lstStyle/>
        <a:p>
          <a:endParaRPr lang="en-US"/>
        </a:p>
      </dgm:t>
    </dgm:pt>
    <dgm:pt modelId="{1DEC8DA3-2418-49E8-A210-E006E886E27A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আমড়া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B29E47-E286-471C-9E26-DB7845B9B21D}" type="parTrans" cxnId="{1B732E02-9FBE-4985-9ECD-F882DF842FB2}">
      <dgm:prSet/>
      <dgm:spPr/>
      <dgm:t>
        <a:bodyPr/>
        <a:lstStyle/>
        <a:p>
          <a:endParaRPr lang="en-US"/>
        </a:p>
      </dgm:t>
    </dgm:pt>
    <dgm:pt modelId="{6CDCDF6B-584D-409A-A30F-7E97D8E44E86}" type="sibTrans" cxnId="{1B732E02-9FBE-4985-9ECD-F882DF842FB2}">
      <dgm:prSet/>
      <dgm:spPr/>
      <dgm:t>
        <a:bodyPr/>
        <a:lstStyle/>
        <a:p>
          <a:endParaRPr lang="en-US"/>
        </a:p>
      </dgm:t>
    </dgm:pt>
    <dgm:pt modelId="{37F62341-0C4C-46BD-BD70-569265464A7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</a:t>
          </a:r>
          <a:r>
            <a:rPr lang="en-US" sz="20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লীন</a:t>
          </a:r>
          <a:r>
            <a:rPr lang="bn-BD" sz="2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ফল</a:t>
          </a:r>
        </a:p>
      </dgm:t>
    </dgm:pt>
    <dgm:pt modelId="{6E97F8B0-3B3D-4A45-ADC2-36A205E0F08A}" type="sibTrans" cxnId="{9FD8A2C4-F332-4A43-9956-75A77A2F8F58}">
      <dgm:prSet/>
      <dgm:spPr/>
      <dgm:t>
        <a:bodyPr/>
        <a:lstStyle/>
        <a:p>
          <a:endParaRPr lang="en-US"/>
        </a:p>
      </dgm:t>
    </dgm:pt>
    <dgm:pt modelId="{E1FE254D-AF2A-4FC0-BF56-AA544FCA88E7}" type="parTrans" cxnId="{9FD8A2C4-F332-4A43-9956-75A77A2F8F58}">
      <dgm:prSet/>
      <dgm:spPr/>
      <dgm:t>
        <a:bodyPr/>
        <a:lstStyle/>
        <a:p>
          <a:endParaRPr lang="en-US"/>
        </a:p>
      </dgm:t>
    </dgm:pt>
    <dgm:pt modelId="{F0628DB3-5E8F-46A7-A0CB-83460068D1A2}" type="pres">
      <dgm:prSet presAssocID="{6978E748-5445-4135-8326-18119F20C5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06EBD-CE9A-4157-ACC0-0438E54A0C35}" type="pres">
      <dgm:prSet presAssocID="{37F62341-0C4C-46BD-BD70-569265464A7C}" presName="centerShape" presStyleLbl="node0" presStyleIdx="0" presStyleCnt="1" custLinFactNeighborX="2326" custLinFactNeighborY="-258"/>
      <dgm:spPr/>
      <dgm:t>
        <a:bodyPr/>
        <a:lstStyle/>
        <a:p>
          <a:endParaRPr lang="en-US"/>
        </a:p>
      </dgm:t>
    </dgm:pt>
    <dgm:pt modelId="{5F3F9A6F-9AA1-42B7-8ABB-FB66051E6CEF}" type="pres">
      <dgm:prSet presAssocID="{65855EA1-295A-48E6-8E1A-8DC3E8E3431A}" presName="Name9" presStyleLbl="parChTrans1D2" presStyleIdx="0" presStyleCnt="7"/>
      <dgm:spPr/>
      <dgm:t>
        <a:bodyPr/>
        <a:lstStyle/>
        <a:p>
          <a:endParaRPr lang="en-US"/>
        </a:p>
      </dgm:t>
    </dgm:pt>
    <dgm:pt modelId="{DD1BD3ED-8429-49DC-A0DB-1C09AC91DC86}" type="pres">
      <dgm:prSet presAssocID="{65855EA1-295A-48E6-8E1A-8DC3E8E3431A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F83662D-4F4A-4D85-93C8-C290A5EE642A}" type="pres">
      <dgm:prSet presAssocID="{EA4F9733-5DED-43ED-84D2-B0C60BCF80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FCE1F-9705-47EB-B070-B239F396D22D}" type="pres">
      <dgm:prSet presAssocID="{E5AC6287-2E13-46F2-86F6-9DDBF4489D99}" presName="Name9" presStyleLbl="parChTrans1D2" presStyleIdx="1" presStyleCnt="7"/>
      <dgm:spPr/>
      <dgm:t>
        <a:bodyPr/>
        <a:lstStyle/>
        <a:p>
          <a:endParaRPr lang="en-US"/>
        </a:p>
      </dgm:t>
    </dgm:pt>
    <dgm:pt modelId="{2B985F5A-ABC9-44CA-B2CD-65905A4768FF}" type="pres">
      <dgm:prSet presAssocID="{E5AC6287-2E13-46F2-86F6-9DDBF4489D99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0FD1442-9F6B-401F-94E8-9D791FBDC8BF}" type="pres">
      <dgm:prSet presAssocID="{BA858AD3-3579-4805-8EF8-90F1B8A9B9AD}" presName="node" presStyleLbl="node1" presStyleIdx="1" presStyleCnt="7" custScaleX="124508" custScaleY="9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B2E31-6AD2-469A-8AC3-2F64F07C776F}" type="pres">
      <dgm:prSet presAssocID="{A4321424-DC27-4CFA-99F4-6368AEE2E4C9}" presName="Name9" presStyleLbl="parChTrans1D2" presStyleIdx="2" presStyleCnt="7"/>
      <dgm:spPr/>
      <dgm:t>
        <a:bodyPr/>
        <a:lstStyle/>
        <a:p>
          <a:endParaRPr lang="en-US"/>
        </a:p>
      </dgm:t>
    </dgm:pt>
    <dgm:pt modelId="{5EC44FEE-352A-4C4D-ABFA-64279DB683A8}" type="pres">
      <dgm:prSet presAssocID="{A4321424-DC27-4CFA-99F4-6368AEE2E4C9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41E7928-297B-4CA3-B2A1-E567C7B1D86A}" type="pres">
      <dgm:prSet presAssocID="{3B74FF05-BBFE-4970-93E5-D8E388B22F7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A6691-65FA-4642-A36D-B5E9108860B8}" type="pres">
      <dgm:prSet presAssocID="{C1B29E47-E286-471C-9E26-DB7845B9B21D}" presName="Name9" presStyleLbl="parChTrans1D2" presStyleIdx="3" presStyleCnt="7"/>
      <dgm:spPr/>
      <dgm:t>
        <a:bodyPr/>
        <a:lstStyle/>
        <a:p>
          <a:endParaRPr lang="en-US"/>
        </a:p>
      </dgm:t>
    </dgm:pt>
    <dgm:pt modelId="{A7CA6BBF-D1C6-4F45-9940-BB1FD00F50D1}" type="pres">
      <dgm:prSet presAssocID="{C1B29E47-E286-471C-9E26-DB7845B9B21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3ABAC3A-F2ED-4AE0-8E82-979C3BBAAC72}" type="pres">
      <dgm:prSet presAssocID="{1DEC8DA3-2418-49E8-A210-E006E886E27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0D43-D271-4ECF-B1B8-9C2BEC826CFB}" type="pres">
      <dgm:prSet presAssocID="{ACF77293-A982-4AFE-A1A0-55816276809A}" presName="Name9" presStyleLbl="parChTrans1D2" presStyleIdx="4" presStyleCnt="7"/>
      <dgm:spPr/>
      <dgm:t>
        <a:bodyPr/>
        <a:lstStyle/>
        <a:p>
          <a:endParaRPr lang="en-US"/>
        </a:p>
      </dgm:t>
    </dgm:pt>
    <dgm:pt modelId="{F224320D-65E6-4646-BA8E-B46A37B1BE0B}" type="pres">
      <dgm:prSet presAssocID="{ACF77293-A982-4AFE-A1A0-55816276809A}" presName="connTx" presStyleLbl="parChTrans1D2" presStyleIdx="4" presStyleCnt="7"/>
      <dgm:spPr/>
      <dgm:t>
        <a:bodyPr/>
        <a:lstStyle/>
        <a:p>
          <a:endParaRPr lang="en-US"/>
        </a:p>
      </dgm:t>
    </dgm:pt>
    <dgm:pt modelId="{B2FD8784-05D9-4F7F-B52F-40477EB9FE65}" type="pres">
      <dgm:prSet presAssocID="{1B02B131-B078-4A42-B77A-4361CA9EE3E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AE50C-BF2B-46DC-98FD-A0E1EFAE5DD5}" type="pres">
      <dgm:prSet presAssocID="{ADA97360-183D-4B98-A7C0-A36A6C109E44}" presName="Name9" presStyleLbl="parChTrans1D2" presStyleIdx="5" presStyleCnt="7"/>
      <dgm:spPr/>
      <dgm:t>
        <a:bodyPr/>
        <a:lstStyle/>
        <a:p>
          <a:endParaRPr lang="en-US"/>
        </a:p>
      </dgm:t>
    </dgm:pt>
    <dgm:pt modelId="{C2900C59-535C-46C5-B59D-BBD720337919}" type="pres">
      <dgm:prSet presAssocID="{ADA97360-183D-4B98-A7C0-A36A6C109E4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DD1991D-344D-4B63-B537-4DF14DCDFE85}" type="pres">
      <dgm:prSet presAssocID="{B8E5DDB6-E87E-46FE-A935-84D0E08D736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8DAC1-BB6C-4CF3-A6EA-C019EADDF13A}" type="pres">
      <dgm:prSet presAssocID="{551563A4-2834-41E9-AB9F-398EDEF80C51}" presName="Name9" presStyleLbl="parChTrans1D2" presStyleIdx="6" presStyleCnt="7"/>
      <dgm:spPr/>
      <dgm:t>
        <a:bodyPr/>
        <a:lstStyle/>
        <a:p>
          <a:endParaRPr lang="en-US"/>
        </a:p>
      </dgm:t>
    </dgm:pt>
    <dgm:pt modelId="{9232610C-FE73-4350-90BC-AABD29A92E96}" type="pres">
      <dgm:prSet presAssocID="{551563A4-2834-41E9-AB9F-398EDEF80C5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D924B125-F9AB-4478-8048-B76F6A11F21A}" type="pres">
      <dgm:prSet presAssocID="{E38BC14A-2D4F-49CC-B0E1-DCDD18C5AA6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A1D57-9469-4890-8316-44E5100D86F1}" srcId="{37F62341-0C4C-46BD-BD70-569265464A7C}" destId="{EA4F9733-5DED-43ED-84D2-B0C60BCF80BB}" srcOrd="0" destOrd="0" parTransId="{65855EA1-295A-48E6-8E1A-8DC3E8E3431A}" sibTransId="{ABA93177-9727-4A4E-9427-1385DC2795A3}"/>
    <dgm:cxn modelId="{8E55C8A7-32AF-4B1C-97FE-7C9971C562D1}" type="presOf" srcId="{C1B29E47-E286-471C-9E26-DB7845B9B21D}" destId="{012A6691-65FA-4642-A36D-B5E9108860B8}" srcOrd="0" destOrd="0" presId="urn:microsoft.com/office/officeart/2005/8/layout/radial1"/>
    <dgm:cxn modelId="{ED9AD9FD-FDFF-4915-9EEC-A3CAD7662C30}" type="presOf" srcId="{E5AC6287-2E13-46F2-86F6-9DDBF4489D99}" destId="{8F0FCE1F-9705-47EB-B070-B239F396D22D}" srcOrd="0" destOrd="0" presId="urn:microsoft.com/office/officeart/2005/8/layout/radial1"/>
    <dgm:cxn modelId="{DDD567EB-0B6F-4C27-8636-AE7AD275BC6D}" type="presOf" srcId="{BA858AD3-3579-4805-8EF8-90F1B8A9B9AD}" destId="{40FD1442-9F6B-401F-94E8-9D791FBDC8BF}" srcOrd="0" destOrd="0" presId="urn:microsoft.com/office/officeart/2005/8/layout/radial1"/>
    <dgm:cxn modelId="{D1B90B4B-B848-4BB0-9EE3-2C5D1D1C2509}" type="presOf" srcId="{551563A4-2834-41E9-AB9F-398EDEF80C51}" destId="{9232610C-FE73-4350-90BC-AABD29A92E96}" srcOrd="1" destOrd="0" presId="urn:microsoft.com/office/officeart/2005/8/layout/radial1"/>
    <dgm:cxn modelId="{4C2D7AF2-C821-4EAB-B181-7B53BE9C7C0C}" srcId="{37F62341-0C4C-46BD-BD70-569265464A7C}" destId="{3B74FF05-BBFE-4970-93E5-D8E388B22F74}" srcOrd="2" destOrd="0" parTransId="{A4321424-DC27-4CFA-99F4-6368AEE2E4C9}" sibTransId="{1FA6AD87-7082-4FE2-8D21-885687FAE740}"/>
    <dgm:cxn modelId="{3EDF8697-490E-4AC9-B139-866D6DFDEEF2}" type="presOf" srcId="{37F62341-0C4C-46BD-BD70-569265464A7C}" destId="{3B106EBD-CE9A-4157-ACC0-0438E54A0C35}" srcOrd="0" destOrd="0" presId="urn:microsoft.com/office/officeart/2005/8/layout/radial1"/>
    <dgm:cxn modelId="{088845A2-6CF1-4ABD-AC10-4C9CF79DD0CA}" type="presOf" srcId="{65855EA1-295A-48E6-8E1A-8DC3E8E3431A}" destId="{DD1BD3ED-8429-49DC-A0DB-1C09AC91DC86}" srcOrd="1" destOrd="0" presId="urn:microsoft.com/office/officeart/2005/8/layout/radial1"/>
    <dgm:cxn modelId="{1538326E-36C6-4C4C-A8A3-39466D07869B}" type="presOf" srcId="{65855EA1-295A-48E6-8E1A-8DC3E8E3431A}" destId="{5F3F9A6F-9AA1-42B7-8ABB-FB66051E6CEF}" srcOrd="0" destOrd="0" presId="urn:microsoft.com/office/officeart/2005/8/layout/radial1"/>
    <dgm:cxn modelId="{2BD6106B-28EB-4BC0-8E37-C30311610D0E}" type="presOf" srcId="{6978E748-5445-4135-8326-18119F20C5B2}" destId="{F0628DB3-5E8F-46A7-A0CB-83460068D1A2}" srcOrd="0" destOrd="0" presId="urn:microsoft.com/office/officeart/2005/8/layout/radial1"/>
    <dgm:cxn modelId="{EB5AD7AC-5A65-4814-841D-7434A80A4B6D}" type="presOf" srcId="{E38BC14A-2D4F-49CC-B0E1-DCDD18C5AA6F}" destId="{D924B125-F9AB-4478-8048-B76F6A11F21A}" srcOrd="0" destOrd="0" presId="urn:microsoft.com/office/officeart/2005/8/layout/radial1"/>
    <dgm:cxn modelId="{DB22F9A2-3199-4720-B3D6-E1CF6CD3FF0F}" type="presOf" srcId="{551563A4-2834-41E9-AB9F-398EDEF80C51}" destId="{3888DAC1-BB6C-4CF3-A6EA-C019EADDF13A}" srcOrd="0" destOrd="0" presId="urn:microsoft.com/office/officeart/2005/8/layout/radial1"/>
    <dgm:cxn modelId="{A13556FF-F624-4888-A6AC-9B3D3B1AD694}" type="presOf" srcId="{E5AC6287-2E13-46F2-86F6-9DDBF4489D99}" destId="{2B985F5A-ABC9-44CA-B2CD-65905A4768FF}" srcOrd="1" destOrd="0" presId="urn:microsoft.com/office/officeart/2005/8/layout/radial1"/>
    <dgm:cxn modelId="{A51FCD0E-9BE7-451E-A0F0-986CE9C9CD5F}" type="presOf" srcId="{EA4F9733-5DED-43ED-84D2-B0C60BCF80BB}" destId="{8F83662D-4F4A-4D85-93C8-C290A5EE642A}" srcOrd="0" destOrd="0" presId="urn:microsoft.com/office/officeart/2005/8/layout/radial1"/>
    <dgm:cxn modelId="{49CFFA32-55DC-45B6-BCD9-C9113C1FF0C1}" srcId="{37F62341-0C4C-46BD-BD70-569265464A7C}" destId="{B8E5DDB6-E87E-46FE-A935-84D0E08D7366}" srcOrd="5" destOrd="0" parTransId="{ADA97360-183D-4B98-A7C0-A36A6C109E44}" sibTransId="{CC7D11C6-3C1E-4875-8E15-538C472253BC}"/>
    <dgm:cxn modelId="{C50F97B2-3D16-49D1-96E6-201DA9CA4ACE}" type="presOf" srcId="{ADA97360-183D-4B98-A7C0-A36A6C109E44}" destId="{638AE50C-BF2B-46DC-98FD-A0E1EFAE5DD5}" srcOrd="0" destOrd="0" presId="urn:microsoft.com/office/officeart/2005/8/layout/radial1"/>
    <dgm:cxn modelId="{FA5F8537-4856-4CB8-B9CD-8F788D699475}" type="presOf" srcId="{A4321424-DC27-4CFA-99F4-6368AEE2E4C9}" destId="{631B2E31-6AD2-469A-8AC3-2F64F07C776F}" srcOrd="0" destOrd="0" presId="urn:microsoft.com/office/officeart/2005/8/layout/radial1"/>
    <dgm:cxn modelId="{A0666CE5-50EF-4C52-BC10-7F8CEFD5130F}" type="presOf" srcId="{1DEC8DA3-2418-49E8-A210-E006E886E27A}" destId="{23ABAC3A-F2ED-4AE0-8E82-979C3BBAAC72}" srcOrd="0" destOrd="0" presId="urn:microsoft.com/office/officeart/2005/8/layout/radial1"/>
    <dgm:cxn modelId="{2D37E72F-B4AB-47C1-AE9E-AD36AF8E7DBE}" type="presOf" srcId="{1B02B131-B078-4A42-B77A-4361CA9EE3EF}" destId="{B2FD8784-05D9-4F7F-B52F-40477EB9FE65}" srcOrd="0" destOrd="0" presId="urn:microsoft.com/office/officeart/2005/8/layout/radial1"/>
    <dgm:cxn modelId="{FB7AAA24-EE50-4744-8A2D-714250A32D50}" type="presOf" srcId="{B8E5DDB6-E87E-46FE-A935-84D0E08D7366}" destId="{2DD1991D-344D-4B63-B537-4DF14DCDFE85}" srcOrd="0" destOrd="0" presId="urn:microsoft.com/office/officeart/2005/8/layout/radial1"/>
    <dgm:cxn modelId="{F0E2CD89-3538-4FB8-854E-BBB3DC0471EC}" srcId="{37F62341-0C4C-46BD-BD70-569265464A7C}" destId="{BA858AD3-3579-4805-8EF8-90F1B8A9B9AD}" srcOrd="1" destOrd="0" parTransId="{E5AC6287-2E13-46F2-86F6-9DDBF4489D99}" sibTransId="{063D1801-9F39-4B6E-86F2-F1A0DA7E3699}"/>
    <dgm:cxn modelId="{68B54B76-E900-4667-8766-122B9639C575}" type="presOf" srcId="{ACF77293-A982-4AFE-A1A0-55816276809A}" destId="{F224320D-65E6-4646-BA8E-B46A37B1BE0B}" srcOrd="1" destOrd="0" presId="urn:microsoft.com/office/officeart/2005/8/layout/radial1"/>
    <dgm:cxn modelId="{919A6CAA-A0BE-45CF-B299-D5CA8E60E10D}" srcId="{37F62341-0C4C-46BD-BD70-569265464A7C}" destId="{E38BC14A-2D4F-49CC-B0E1-DCDD18C5AA6F}" srcOrd="6" destOrd="0" parTransId="{551563A4-2834-41E9-AB9F-398EDEF80C51}" sibTransId="{6DBC5F39-5DAA-417A-8A9E-B95E8888213C}"/>
    <dgm:cxn modelId="{2FD49744-1E70-43B0-A3CB-2F1152A3E2B9}" type="presOf" srcId="{C1B29E47-E286-471C-9E26-DB7845B9B21D}" destId="{A7CA6BBF-D1C6-4F45-9940-BB1FD00F50D1}" srcOrd="1" destOrd="0" presId="urn:microsoft.com/office/officeart/2005/8/layout/radial1"/>
    <dgm:cxn modelId="{61DE41C8-A337-450B-AC7E-BA4F8D906E91}" type="presOf" srcId="{A4321424-DC27-4CFA-99F4-6368AEE2E4C9}" destId="{5EC44FEE-352A-4C4D-ABFA-64279DB683A8}" srcOrd="1" destOrd="0" presId="urn:microsoft.com/office/officeart/2005/8/layout/radial1"/>
    <dgm:cxn modelId="{1B732E02-9FBE-4985-9ECD-F882DF842FB2}" srcId="{37F62341-0C4C-46BD-BD70-569265464A7C}" destId="{1DEC8DA3-2418-49E8-A210-E006E886E27A}" srcOrd="3" destOrd="0" parTransId="{C1B29E47-E286-471C-9E26-DB7845B9B21D}" sibTransId="{6CDCDF6B-584D-409A-A30F-7E97D8E44E86}"/>
    <dgm:cxn modelId="{11B74903-45D6-445E-8081-4D036D9E0F7A}" type="presOf" srcId="{ACF77293-A982-4AFE-A1A0-55816276809A}" destId="{22630D43-D271-4ECF-B1B8-9C2BEC826CFB}" srcOrd="0" destOrd="0" presId="urn:microsoft.com/office/officeart/2005/8/layout/radial1"/>
    <dgm:cxn modelId="{9FD8A2C4-F332-4A43-9956-75A77A2F8F58}" srcId="{6978E748-5445-4135-8326-18119F20C5B2}" destId="{37F62341-0C4C-46BD-BD70-569265464A7C}" srcOrd="0" destOrd="0" parTransId="{E1FE254D-AF2A-4FC0-BF56-AA544FCA88E7}" sibTransId="{6E97F8B0-3B3D-4A45-ADC2-36A205E0F08A}"/>
    <dgm:cxn modelId="{960749CD-0891-4AB0-9553-F32D005E429C}" type="presOf" srcId="{3B74FF05-BBFE-4970-93E5-D8E388B22F74}" destId="{341E7928-297B-4CA3-B2A1-E567C7B1D86A}" srcOrd="0" destOrd="0" presId="urn:microsoft.com/office/officeart/2005/8/layout/radial1"/>
    <dgm:cxn modelId="{0BAFB8DE-68FF-4A4E-8DB3-E27A4F60C8C7}" srcId="{37F62341-0C4C-46BD-BD70-569265464A7C}" destId="{1B02B131-B078-4A42-B77A-4361CA9EE3EF}" srcOrd="4" destOrd="0" parTransId="{ACF77293-A982-4AFE-A1A0-55816276809A}" sibTransId="{99E99B01-4744-4ED0-8CEC-C847E508E662}"/>
    <dgm:cxn modelId="{A1A3F861-1289-4B3E-B118-4708E38A6FB9}" type="presOf" srcId="{ADA97360-183D-4B98-A7C0-A36A6C109E44}" destId="{C2900C59-535C-46C5-B59D-BBD720337919}" srcOrd="1" destOrd="0" presId="urn:microsoft.com/office/officeart/2005/8/layout/radial1"/>
    <dgm:cxn modelId="{E69CEEF5-2352-43EE-9B80-14F83F4C6948}" type="presParOf" srcId="{F0628DB3-5E8F-46A7-A0CB-83460068D1A2}" destId="{3B106EBD-CE9A-4157-ACC0-0438E54A0C35}" srcOrd="0" destOrd="0" presId="urn:microsoft.com/office/officeart/2005/8/layout/radial1"/>
    <dgm:cxn modelId="{FEFBE9B8-4B95-40E1-9B31-DCE9D03A233E}" type="presParOf" srcId="{F0628DB3-5E8F-46A7-A0CB-83460068D1A2}" destId="{5F3F9A6F-9AA1-42B7-8ABB-FB66051E6CEF}" srcOrd="1" destOrd="0" presId="urn:microsoft.com/office/officeart/2005/8/layout/radial1"/>
    <dgm:cxn modelId="{3CE1C2C7-C896-4489-9BAC-D3BE3BEC1DFC}" type="presParOf" srcId="{5F3F9A6F-9AA1-42B7-8ABB-FB66051E6CEF}" destId="{DD1BD3ED-8429-49DC-A0DB-1C09AC91DC86}" srcOrd="0" destOrd="0" presId="urn:microsoft.com/office/officeart/2005/8/layout/radial1"/>
    <dgm:cxn modelId="{82B34E9D-08CB-49CF-942E-61C2F2C70A09}" type="presParOf" srcId="{F0628DB3-5E8F-46A7-A0CB-83460068D1A2}" destId="{8F83662D-4F4A-4D85-93C8-C290A5EE642A}" srcOrd="2" destOrd="0" presId="urn:microsoft.com/office/officeart/2005/8/layout/radial1"/>
    <dgm:cxn modelId="{40DC930A-CC55-419A-9C47-FE1FD76A975F}" type="presParOf" srcId="{F0628DB3-5E8F-46A7-A0CB-83460068D1A2}" destId="{8F0FCE1F-9705-47EB-B070-B239F396D22D}" srcOrd="3" destOrd="0" presId="urn:microsoft.com/office/officeart/2005/8/layout/radial1"/>
    <dgm:cxn modelId="{AFFE5EC6-3E4B-428D-8F1D-7644A452E4DC}" type="presParOf" srcId="{8F0FCE1F-9705-47EB-B070-B239F396D22D}" destId="{2B985F5A-ABC9-44CA-B2CD-65905A4768FF}" srcOrd="0" destOrd="0" presId="urn:microsoft.com/office/officeart/2005/8/layout/radial1"/>
    <dgm:cxn modelId="{26A2CA12-F300-45D6-93E2-614AE535D823}" type="presParOf" srcId="{F0628DB3-5E8F-46A7-A0CB-83460068D1A2}" destId="{40FD1442-9F6B-401F-94E8-9D791FBDC8BF}" srcOrd="4" destOrd="0" presId="urn:microsoft.com/office/officeart/2005/8/layout/radial1"/>
    <dgm:cxn modelId="{2285D928-6751-4D53-88C6-31866F77ABC0}" type="presParOf" srcId="{F0628DB3-5E8F-46A7-A0CB-83460068D1A2}" destId="{631B2E31-6AD2-469A-8AC3-2F64F07C776F}" srcOrd="5" destOrd="0" presId="urn:microsoft.com/office/officeart/2005/8/layout/radial1"/>
    <dgm:cxn modelId="{35DEA4B7-2159-42BE-BD8B-D3BD1F09C602}" type="presParOf" srcId="{631B2E31-6AD2-469A-8AC3-2F64F07C776F}" destId="{5EC44FEE-352A-4C4D-ABFA-64279DB683A8}" srcOrd="0" destOrd="0" presId="urn:microsoft.com/office/officeart/2005/8/layout/radial1"/>
    <dgm:cxn modelId="{79BF1F2F-995E-4820-A11C-CF047FEF4B29}" type="presParOf" srcId="{F0628DB3-5E8F-46A7-A0CB-83460068D1A2}" destId="{341E7928-297B-4CA3-B2A1-E567C7B1D86A}" srcOrd="6" destOrd="0" presId="urn:microsoft.com/office/officeart/2005/8/layout/radial1"/>
    <dgm:cxn modelId="{8766C515-DD06-4E2A-96E9-7E4D586FEC1B}" type="presParOf" srcId="{F0628DB3-5E8F-46A7-A0CB-83460068D1A2}" destId="{012A6691-65FA-4642-A36D-B5E9108860B8}" srcOrd="7" destOrd="0" presId="urn:microsoft.com/office/officeart/2005/8/layout/radial1"/>
    <dgm:cxn modelId="{0A4189D9-AD6F-43CC-BB98-D9DB60FD0821}" type="presParOf" srcId="{012A6691-65FA-4642-A36D-B5E9108860B8}" destId="{A7CA6BBF-D1C6-4F45-9940-BB1FD00F50D1}" srcOrd="0" destOrd="0" presId="urn:microsoft.com/office/officeart/2005/8/layout/radial1"/>
    <dgm:cxn modelId="{A715923B-AB58-40FA-AD29-678D905D5D0B}" type="presParOf" srcId="{F0628DB3-5E8F-46A7-A0CB-83460068D1A2}" destId="{23ABAC3A-F2ED-4AE0-8E82-979C3BBAAC72}" srcOrd="8" destOrd="0" presId="urn:microsoft.com/office/officeart/2005/8/layout/radial1"/>
    <dgm:cxn modelId="{F03B181D-1532-4515-AF43-5B58B059834A}" type="presParOf" srcId="{F0628DB3-5E8F-46A7-A0CB-83460068D1A2}" destId="{22630D43-D271-4ECF-B1B8-9C2BEC826CFB}" srcOrd="9" destOrd="0" presId="urn:microsoft.com/office/officeart/2005/8/layout/radial1"/>
    <dgm:cxn modelId="{DAD6C2CF-538C-462B-8FD7-7C88EABE1580}" type="presParOf" srcId="{22630D43-D271-4ECF-B1B8-9C2BEC826CFB}" destId="{F224320D-65E6-4646-BA8E-B46A37B1BE0B}" srcOrd="0" destOrd="0" presId="urn:microsoft.com/office/officeart/2005/8/layout/radial1"/>
    <dgm:cxn modelId="{9078E99A-647F-4D8A-9630-FE7D2277E174}" type="presParOf" srcId="{F0628DB3-5E8F-46A7-A0CB-83460068D1A2}" destId="{B2FD8784-05D9-4F7F-B52F-40477EB9FE65}" srcOrd="10" destOrd="0" presId="urn:microsoft.com/office/officeart/2005/8/layout/radial1"/>
    <dgm:cxn modelId="{40A292D0-ABB6-46C3-9755-95AB687AECC3}" type="presParOf" srcId="{F0628DB3-5E8F-46A7-A0CB-83460068D1A2}" destId="{638AE50C-BF2B-46DC-98FD-A0E1EFAE5DD5}" srcOrd="11" destOrd="0" presId="urn:microsoft.com/office/officeart/2005/8/layout/radial1"/>
    <dgm:cxn modelId="{E9C2C3FE-A253-462C-95F3-56D7FE09D75F}" type="presParOf" srcId="{638AE50C-BF2B-46DC-98FD-A0E1EFAE5DD5}" destId="{C2900C59-535C-46C5-B59D-BBD720337919}" srcOrd="0" destOrd="0" presId="urn:microsoft.com/office/officeart/2005/8/layout/radial1"/>
    <dgm:cxn modelId="{C813A098-698F-497C-8D0A-5113EF7A2733}" type="presParOf" srcId="{F0628DB3-5E8F-46A7-A0CB-83460068D1A2}" destId="{2DD1991D-344D-4B63-B537-4DF14DCDFE85}" srcOrd="12" destOrd="0" presId="urn:microsoft.com/office/officeart/2005/8/layout/radial1"/>
    <dgm:cxn modelId="{6C5A7435-ABA3-4120-BF2F-5417FE9B314C}" type="presParOf" srcId="{F0628DB3-5E8F-46A7-A0CB-83460068D1A2}" destId="{3888DAC1-BB6C-4CF3-A6EA-C019EADDF13A}" srcOrd="13" destOrd="0" presId="urn:microsoft.com/office/officeart/2005/8/layout/radial1"/>
    <dgm:cxn modelId="{8076F9F7-9209-4007-82CF-59654589DA84}" type="presParOf" srcId="{3888DAC1-BB6C-4CF3-A6EA-C019EADDF13A}" destId="{9232610C-FE73-4350-90BC-AABD29A92E96}" srcOrd="0" destOrd="0" presId="urn:microsoft.com/office/officeart/2005/8/layout/radial1"/>
    <dgm:cxn modelId="{EF04E40F-9E6D-425A-8831-D5E2407D2DF5}" type="presParOf" srcId="{F0628DB3-5E8F-46A7-A0CB-83460068D1A2}" destId="{D924B125-F9AB-4478-8048-B76F6A11F21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356C7-0E65-4183-98A5-4F06EEE6000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0EBE6-EC24-4C95-8D73-81CD93BE3E2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F60DC5-6D93-4C5E-A687-E051169D0E30}" type="parTrans" cxnId="{1789DCC5-E802-4623-BD28-1FCC9FFF8F81}">
      <dgm:prSet/>
      <dgm:spPr/>
      <dgm:t>
        <a:bodyPr/>
        <a:lstStyle/>
        <a:p>
          <a:endParaRPr lang="en-US"/>
        </a:p>
      </dgm:t>
    </dgm:pt>
    <dgm:pt modelId="{E9E3AEAC-C43D-4CCE-ADBE-312547DFB80F}" type="sibTrans" cxnId="{1789DCC5-E802-4623-BD28-1FCC9FFF8F81}">
      <dgm:prSet/>
      <dgm:spPr/>
      <dgm:t>
        <a:bodyPr/>
        <a:lstStyle/>
        <a:p>
          <a:endParaRPr lang="en-US"/>
        </a:p>
      </dgm:t>
    </dgm:pt>
    <dgm:pt modelId="{8CA7E3C5-59C5-4A08-960C-B967942A820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3600" b="0" dirty="0" smtClean="0">
              <a:solidFill>
                <a:schemeClr val="tx1"/>
              </a:solidFill>
            </a:rPr>
            <a:t>কমলা</a:t>
          </a:r>
          <a:endParaRPr lang="en-US" sz="3600" b="0" dirty="0">
            <a:solidFill>
              <a:schemeClr val="tx1"/>
            </a:solidFill>
          </a:endParaRPr>
        </a:p>
      </dgm:t>
    </dgm:pt>
    <dgm:pt modelId="{2C0675D3-6173-434B-84F0-30A6F7382A10}" type="parTrans" cxnId="{7CD0E026-8F5A-45D5-B2F4-4F30BC8B8D1D}">
      <dgm:prSet/>
      <dgm:spPr/>
      <dgm:t>
        <a:bodyPr/>
        <a:lstStyle/>
        <a:p>
          <a:endParaRPr lang="en-US"/>
        </a:p>
      </dgm:t>
    </dgm:pt>
    <dgm:pt modelId="{8A7D83F5-2BA1-4F58-8BA7-DED1B3BCEDB0}" type="sibTrans" cxnId="{7CD0E026-8F5A-45D5-B2F4-4F30BC8B8D1D}">
      <dgm:prSet/>
      <dgm:spPr/>
      <dgm:t>
        <a:bodyPr/>
        <a:lstStyle/>
        <a:p>
          <a:endParaRPr lang="en-US"/>
        </a:p>
      </dgm:t>
    </dgm:pt>
    <dgm:pt modelId="{10E13C74-56D6-4FEF-B95E-34FDFEA1D74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জলপাই</a:t>
          </a:r>
          <a:endParaRPr lang="en-US" dirty="0">
            <a:solidFill>
              <a:schemeClr val="tx1"/>
            </a:solidFill>
          </a:endParaRPr>
        </a:p>
      </dgm:t>
    </dgm:pt>
    <dgm:pt modelId="{A9BAE747-2F53-45D3-906D-F2EA8DBA6C6E}" type="parTrans" cxnId="{94358821-FAC5-4755-9B25-6B5F08D90D21}">
      <dgm:prSet/>
      <dgm:spPr/>
      <dgm:t>
        <a:bodyPr/>
        <a:lstStyle/>
        <a:p>
          <a:endParaRPr lang="en-US"/>
        </a:p>
      </dgm:t>
    </dgm:pt>
    <dgm:pt modelId="{8A0B18D4-F421-446E-82DB-78B261D6AF98}" type="sibTrans" cxnId="{94358821-FAC5-4755-9B25-6B5F08D90D21}">
      <dgm:prSet/>
      <dgm:spPr/>
      <dgm:t>
        <a:bodyPr/>
        <a:lstStyle/>
        <a:p>
          <a:endParaRPr lang="en-US"/>
        </a:p>
      </dgm:t>
    </dgm:pt>
    <dgm:pt modelId="{262CC05E-F48C-4A0D-800E-287521B314E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বরই</a:t>
          </a:r>
          <a:endParaRPr lang="en-US" dirty="0">
            <a:solidFill>
              <a:schemeClr val="tx1"/>
            </a:solidFill>
          </a:endParaRPr>
        </a:p>
      </dgm:t>
    </dgm:pt>
    <dgm:pt modelId="{2DA50D5B-5B54-44D4-91E1-127181BC56CE}" type="parTrans" cxnId="{9E35707E-CFC4-4103-9341-15761CA5DCA2}">
      <dgm:prSet/>
      <dgm:spPr/>
      <dgm:t>
        <a:bodyPr/>
        <a:lstStyle/>
        <a:p>
          <a:endParaRPr lang="en-US"/>
        </a:p>
      </dgm:t>
    </dgm:pt>
    <dgm:pt modelId="{4C55128C-6A86-4318-8D9C-F6C33E468BCE}" type="sibTrans" cxnId="{9E35707E-CFC4-4103-9341-15761CA5DCA2}">
      <dgm:prSet/>
      <dgm:spPr/>
      <dgm:t>
        <a:bodyPr/>
        <a:lstStyle/>
        <a:p>
          <a:endParaRPr lang="en-US"/>
        </a:p>
      </dgm:t>
    </dgm:pt>
    <dgm:pt modelId="{368F0051-ACFA-4BFF-B64B-3EF191CA662E}" type="pres">
      <dgm:prSet presAssocID="{E7D356C7-0E65-4183-98A5-4F06EEE600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F5E6B4-5CD2-43D2-9743-9F13E19A6820}" type="pres">
      <dgm:prSet presAssocID="{CD90EBE6-EC24-4C95-8D73-81CD93BE3E29}" presName="centerShape" presStyleLbl="node0" presStyleIdx="0" presStyleCnt="1"/>
      <dgm:spPr/>
      <dgm:t>
        <a:bodyPr/>
        <a:lstStyle/>
        <a:p>
          <a:endParaRPr lang="en-US"/>
        </a:p>
      </dgm:t>
    </dgm:pt>
    <dgm:pt modelId="{ED6D9D0F-5B79-4DC2-BC4E-BC8D9AB75522}" type="pres">
      <dgm:prSet presAssocID="{2C0675D3-6173-434B-84F0-30A6F7382A10}" presName="Name9" presStyleLbl="parChTrans1D2" presStyleIdx="0" presStyleCnt="3"/>
      <dgm:spPr/>
      <dgm:t>
        <a:bodyPr/>
        <a:lstStyle/>
        <a:p>
          <a:endParaRPr lang="en-US"/>
        </a:p>
      </dgm:t>
    </dgm:pt>
    <dgm:pt modelId="{07815075-2FC3-4FEA-AAA6-C7358DA3DCB0}" type="pres">
      <dgm:prSet presAssocID="{2C0675D3-6173-434B-84F0-30A6F7382A1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0CBE7B5-C6E2-4399-8AD2-D71AD7AC1319}" type="pres">
      <dgm:prSet presAssocID="{8CA7E3C5-59C5-4A08-960C-B967942A82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831C5-CD76-4B7E-9BA7-7C5C51920213}" type="pres">
      <dgm:prSet presAssocID="{A9BAE747-2F53-45D3-906D-F2EA8DBA6C6E}" presName="Name9" presStyleLbl="parChTrans1D2" presStyleIdx="1" presStyleCnt="3"/>
      <dgm:spPr/>
      <dgm:t>
        <a:bodyPr/>
        <a:lstStyle/>
        <a:p>
          <a:endParaRPr lang="en-US"/>
        </a:p>
      </dgm:t>
    </dgm:pt>
    <dgm:pt modelId="{187A9528-D3CA-414C-993B-BFAAF18AEAAE}" type="pres">
      <dgm:prSet presAssocID="{A9BAE747-2F53-45D3-906D-F2EA8DBA6C6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A18EB1A-B8A1-42A1-8623-F429DD4D730E}" type="pres">
      <dgm:prSet presAssocID="{10E13C74-56D6-4FEF-B95E-34FDFEA1D746}" presName="node" presStyleLbl="node1" presStyleIdx="1" presStyleCnt="3" custRadScaleRad="106677" custRadScaleInc="-5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61C40-5775-41F4-A15E-D1875518AE0F}" type="pres">
      <dgm:prSet presAssocID="{2DA50D5B-5B54-44D4-91E1-127181BC56CE}" presName="Name9" presStyleLbl="parChTrans1D2" presStyleIdx="2" presStyleCnt="3"/>
      <dgm:spPr/>
      <dgm:t>
        <a:bodyPr/>
        <a:lstStyle/>
        <a:p>
          <a:endParaRPr lang="en-US"/>
        </a:p>
      </dgm:t>
    </dgm:pt>
    <dgm:pt modelId="{C7318C99-5AB2-4C92-BB0A-98D67C2AAE81}" type="pres">
      <dgm:prSet presAssocID="{2DA50D5B-5B54-44D4-91E1-127181BC56C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06FCC89-BA26-4936-B47E-AB53D44FBA00}" type="pres">
      <dgm:prSet presAssocID="{262CC05E-F48C-4A0D-800E-287521B314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55B8A-44F7-47E4-BD4E-78994B2A27FE}" type="presOf" srcId="{8CA7E3C5-59C5-4A08-960C-B967942A8201}" destId="{D0CBE7B5-C6E2-4399-8AD2-D71AD7AC1319}" srcOrd="0" destOrd="0" presId="urn:microsoft.com/office/officeart/2005/8/layout/radial1"/>
    <dgm:cxn modelId="{9E35707E-CFC4-4103-9341-15761CA5DCA2}" srcId="{CD90EBE6-EC24-4C95-8D73-81CD93BE3E29}" destId="{262CC05E-F48C-4A0D-800E-287521B314E5}" srcOrd="2" destOrd="0" parTransId="{2DA50D5B-5B54-44D4-91E1-127181BC56CE}" sibTransId="{4C55128C-6A86-4318-8D9C-F6C33E468BCE}"/>
    <dgm:cxn modelId="{A9AF8BAD-6104-44EC-A4C4-3D7977013E1A}" type="presOf" srcId="{2C0675D3-6173-434B-84F0-30A6F7382A10}" destId="{ED6D9D0F-5B79-4DC2-BC4E-BC8D9AB75522}" srcOrd="0" destOrd="0" presId="urn:microsoft.com/office/officeart/2005/8/layout/radial1"/>
    <dgm:cxn modelId="{623AEB32-124B-4B3A-AE7C-FBB3C6F46968}" type="presOf" srcId="{2C0675D3-6173-434B-84F0-30A6F7382A10}" destId="{07815075-2FC3-4FEA-AAA6-C7358DA3DCB0}" srcOrd="1" destOrd="0" presId="urn:microsoft.com/office/officeart/2005/8/layout/radial1"/>
    <dgm:cxn modelId="{1D7DAF10-BE84-4C7F-9A2E-7B23D432A686}" type="presOf" srcId="{262CC05E-F48C-4A0D-800E-287521B314E5}" destId="{F06FCC89-BA26-4936-B47E-AB53D44FBA00}" srcOrd="0" destOrd="0" presId="urn:microsoft.com/office/officeart/2005/8/layout/radial1"/>
    <dgm:cxn modelId="{E6751612-125C-4753-ABCA-E1C06F1DCAAD}" type="presOf" srcId="{A9BAE747-2F53-45D3-906D-F2EA8DBA6C6E}" destId="{187A9528-D3CA-414C-993B-BFAAF18AEAAE}" srcOrd="1" destOrd="0" presId="urn:microsoft.com/office/officeart/2005/8/layout/radial1"/>
    <dgm:cxn modelId="{BCA7AFDF-4FF7-4313-B874-4E7F3ACFC6F6}" type="presOf" srcId="{CD90EBE6-EC24-4C95-8D73-81CD93BE3E29}" destId="{A8F5E6B4-5CD2-43D2-9743-9F13E19A6820}" srcOrd="0" destOrd="0" presId="urn:microsoft.com/office/officeart/2005/8/layout/radial1"/>
    <dgm:cxn modelId="{9CCA12F6-4E90-469E-B0E2-F11BA40977D2}" type="presOf" srcId="{2DA50D5B-5B54-44D4-91E1-127181BC56CE}" destId="{C7318C99-5AB2-4C92-BB0A-98D67C2AAE81}" srcOrd="1" destOrd="0" presId="urn:microsoft.com/office/officeart/2005/8/layout/radial1"/>
    <dgm:cxn modelId="{2F915074-865E-496F-A291-BB733E1898F9}" type="presOf" srcId="{A9BAE747-2F53-45D3-906D-F2EA8DBA6C6E}" destId="{A91831C5-CD76-4B7E-9BA7-7C5C51920213}" srcOrd="0" destOrd="0" presId="urn:microsoft.com/office/officeart/2005/8/layout/radial1"/>
    <dgm:cxn modelId="{2AC16E49-C5B7-422D-BBF7-1261CDA12A8B}" type="presOf" srcId="{2DA50D5B-5B54-44D4-91E1-127181BC56CE}" destId="{48861C40-5775-41F4-A15E-D1875518AE0F}" srcOrd="0" destOrd="0" presId="urn:microsoft.com/office/officeart/2005/8/layout/radial1"/>
    <dgm:cxn modelId="{7CD0E026-8F5A-45D5-B2F4-4F30BC8B8D1D}" srcId="{CD90EBE6-EC24-4C95-8D73-81CD93BE3E29}" destId="{8CA7E3C5-59C5-4A08-960C-B967942A8201}" srcOrd="0" destOrd="0" parTransId="{2C0675D3-6173-434B-84F0-30A6F7382A10}" sibTransId="{8A7D83F5-2BA1-4F58-8BA7-DED1B3BCEDB0}"/>
    <dgm:cxn modelId="{1789DCC5-E802-4623-BD28-1FCC9FFF8F81}" srcId="{E7D356C7-0E65-4183-98A5-4F06EEE60008}" destId="{CD90EBE6-EC24-4C95-8D73-81CD93BE3E29}" srcOrd="0" destOrd="0" parTransId="{E1F60DC5-6D93-4C5E-A687-E051169D0E30}" sibTransId="{E9E3AEAC-C43D-4CCE-ADBE-312547DFB80F}"/>
    <dgm:cxn modelId="{94358821-FAC5-4755-9B25-6B5F08D90D21}" srcId="{CD90EBE6-EC24-4C95-8D73-81CD93BE3E29}" destId="{10E13C74-56D6-4FEF-B95E-34FDFEA1D746}" srcOrd="1" destOrd="0" parTransId="{A9BAE747-2F53-45D3-906D-F2EA8DBA6C6E}" sibTransId="{8A0B18D4-F421-446E-82DB-78B261D6AF98}"/>
    <dgm:cxn modelId="{8CAD804C-6855-432D-953F-31388E5CF2C0}" type="presOf" srcId="{E7D356C7-0E65-4183-98A5-4F06EEE60008}" destId="{368F0051-ACFA-4BFF-B64B-3EF191CA662E}" srcOrd="0" destOrd="0" presId="urn:microsoft.com/office/officeart/2005/8/layout/radial1"/>
    <dgm:cxn modelId="{A0778A00-F695-470F-A797-343B66EE76CF}" type="presOf" srcId="{10E13C74-56D6-4FEF-B95E-34FDFEA1D746}" destId="{DA18EB1A-B8A1-42A1-8623-F429DD4D730E}" srcOrd="0" destOrd="0" presId="urn:microsoft.com/office/officeart/2005/8/layout/radial1"/>
    <dgm:cxn modelId="{4E527114-DED4-42EA-B1DC-325384869C97}" type="presParOf" srcId="{368F0051-ACFA-4BFF-B64B-3EF191CA662E}" destId="{A8F5E6B4-5CD2-43D2-9743-9F13E19A6820}" srcOrd="0" destOrd="0" presId="urn:microsoft.com/office/officeart/2005/8/layout/radial1"/>
    <dgm:cxn modelId="{4674372E-BDCF-48BC-8A4B-68846BD751E5}" type="presParOf" srcId="{368F0051-ACFA-4BFF-B64B-3EF191CA662E}" destId="{ED6D9D0F-5B79-4DC2-BC4E-BC8D9AB75522}" srcOrd="1" destOrd="0" presId="urn:microsoft.com/office/officeart/2005/8/layout/radial1"/>
    <dgm:cxn modelId="{EF88BE19-8077-40AC-AC72-EE1497EF0FCA}" type="presParOf" srcId="{ED6D9D0F-5B79-4DC2-BC4E-BC8D9AB75522}" destId="{07815075-2FC3-4FEA-AAA6-C7358DA3DCB0}" srcOrd="0" destOrd="0" presId="urn:microsoft.com/office/officeart/2005/8/layout/radial1"/>
    <dgm:cxn modelId="{56DE1C46-7E5E-424B-932C-3EA892C52E48}" type="presParOf" srcId="{368F0051-ACFA-4BFF-B64B-3EF191CA662E}" destId="{D0CBE7B5-C6E2-4399-8AD2-D71AD7AC1319}" srcOrd="2" destOrd="0" presId="urn:microsoft.com/office/officeart/2005/8/layout/radial1"/>
    <dgm:cxn modelId="{44524077-7598-4D70-B455-EEB25FA86B4A}" type="presParOf" srcId="{368F0051-ACFA-4BFF-B64B-3EF191CA662E}" destId="{A91831C5-CD76-4B7E-9BA7-7C5C51920213}" srcOrd="3" destOrd="0" presId="urn:microsoft.com/office/officeart/2005/8/layout/radial1"/>
    <dgm:cxn modelId="{405B8110-9819-4B42-BF37-E673303106B6}" type="presParOf" srcId="{A91831C5-CD76-4B7E-9BA7-7C5C51920213}" destId="{187A9528-D3CA-414C-993B-BFAAF18AEAAE}" srcOrd="0" destOrd="0" presId="urn:microsoft.com/office/officeart/2005/8/layout/radial1"/>
    <dgm:cxn modelId="{FF97FB18-1E46-4B9F-83A1-136BB5BEAA52}" type="presParOf" srcId="{368F0051-ACFA-4BFF-B64B-3EF191CA662E}" destId="{DA18EB1A-B8A1-42A1-8623-F429DD4D730E}" srcOrd="4" destOrd="0" presId="urn:microsoft.com/office/officeart/2005/8/layout/radial1"/>
    <dgm:cxn modelId="{6AC74DDB-7355-4170-90BE-1976069D1BB3}" type="presParOf" srcId="{368F0051-ACFA-4BFF-B64B-3EF191CA662E}" destId="{48861C40-5775-41F4-A15E-D1875518AE0F}" srcOrd="5" destOrd="0" presId="urn:microsoft.com/office/officeart/2005/8/layout/radial1"/>
    <dgm:cxn modelId="{1932CAF0-DA3A-449E-8AFF-69C3BB3A08B0}" type="presParOf" srcId="{48861C40-5775-41F4-A15E-D1875518AE0F}" destId="{C7318C99-5AB2-4C92-BB0A-98D67C2AAE81}" srcOrd="0" destOrd="0" presId="urn:microsoft.com/office/officeart/2005/8/layout/radial1"/>
    <dgm:cxn modelId="{7D401DCB-DAE6-4683-B7E9-8A42A5909492}" type="presParOf" srcId="{368F0051-ACFA-4BFF-B64B-3EF191CA662E}" destId="{F06FCC89-BA26-4936-B47E-AB53D44FBA0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15874-7202-4D9E-855E-22E18D2BEFC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59627A-1F9B-4DC7-BB93-6FE7959DC93C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বারোমাসী ফল</a:t>
          </a:r>
          <a:endParaRPr lang="en-US" sz="32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2F8B34-76B0-4A8B-BF69-7E4910323723}" type="parTrans" cxnId="{CBBFBC93-C5E0-4B00-9621-3522513FA51D}">
      <dgm:prSet/>
      <dgm:spPr/>
      <dgm:t>
        <a:bodyPr/>
        <a:lstStyle/>
        <a:p>
          <a:endParaRPr lang="en-US"/>
        </a:p>
      </dgm:t>
    </dgm:pt>
    <dgm:pt modelId="{F6947ED2-5DEC-4C56-868A-BB696C94398C}" type="sibTrans" cxnId="{CBBFBC93-C5E0-4B00-9621-3522513FA51D}">
      <dgm:prSet/>
      <dgm:spPr/>
      <dgm:t>
        <a:bodyPr/>
        <a:lstStyle/>
        <a:p>
          <a:endParaRPr lang="en-US"/>
        </a:p>
      </dgm:t>
    </dgm:pt>
    <dgm:pt modelId="{F9036E5D-7430-473C-89C3-37CC4D80088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/>
            <a:t>কলা</a:t>
          </a:r>
          <a:endParaRPr lang="en-US" dirty="0"/>
        </a:p>
      </dgm:t>
    </dgm:pt>
    <dgm:pt modelId="{1B548C0A-B386-4968-983B-8672379A1007}" type="parTrans" cxnId="{3D7190AE-241B-4CBB-B388-F71858FCEEB3}">
      <dgm:prSet/>
      <dgm:spPr/>
      <dgm:t>
        <a:bodyPr/>
        <a:lstStyle/>
        <a:p>
          <a:endParaRPr lang="en-US"/>
        </a:p>
      </dgm:t>
    </dgm:pt>
    <dgm:pt modelId="{6126CE57-BF63-4E73-A27A-D57DE87D9D91}" type="sibTrans" cxnId="{3D7190AE-241B-4CBB-B388-F71858FCEEB3}">
      <dgm:prSet/>
      <dgm:spPr/>
      <dgm:t>
        <a:bodyPr/>
        <a:lstStyle/>
        <a:p>
          <a:endParaRPr lang="en-US"/>
        </a:p>
      </dgm:t>
    </dgm:pt>
    <dgm:pt modelId="{F447E1C6-BEF7-48F2-9E06-952221B837A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/>
            <a:t>পেঁপেঁ</a:t>
          </a:r>
          <a:endParaRPr lang="en-US" dirty="0"/>
        </a:p>
      </dgm:t>
    </dgm:pt>
    <dgm:pt modelId="{743027A9-5D27-4DA1-86DE-9FA2227997E3}" type="parTrans" cxnId="{0D7AF669-E88C-46B5-B920-D91BB8F9BE24}">
      <dgm:prSet/>
      <dgm:spPr/>
      <dgm:t>
        <a:bodyPr/>
        <a:lstStyle/>
        <a:p>
          <a:endParaRPr lang="en-US"/>
        </a:p>
      </dgm:t>
    </dgm:pt>
    <dgm:pt modelId="{7672A4AD-3FCE-49E8-8F32-8FE318D015BE}" type="sibTrans" cxnId="{0D7AF669-E88C-46B5-B920-D91BB8F9BE24}">
      <dgm:prSet/>
      <dgm:spPr/>
      <dgm:t>
        <a:bodyPr/>
        <a:lstStyle/>
        <a:p>
          <a:endParaRPr lang="en-US"/>
        </a:p>
      </dgm:t>
    </dgm:pt>
    <dgm:pt modelId="{11F598E5-CC30-45D1-9F27-B1D7D163A14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নারিকেল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0C61CF-3451-4E0F-B202-0BC20CA42576}" type="parTrans" cxnId="{67E12C95-8129-481B-89D0-F03E2090622A}">
      <dgm:prSet/>
      <dgm:spPr/>
      <dgm:t>
        <a:bodyPr/>
        <a:lstStyle/>
        <a:p>
          <a:endParaRPr lang="en-US"/>
        </a:p>
      </dgm:t>
    </dgm:pt>
    <dgm:pt modelId="{9FBCD490-C97F-4BB3-A82E-CEEE5591D32A}" type="sibTrans" cxnId="{67E12C95-8129-481B-89D0-F03E2090622A}">
      <dgm:prSet/>
      <dgm:spPr/>
      <dgm:t>
        <a:bodyPr/>
        <a:lstStyle/>
        <a:p>
          <a:endParaRPr lang="en-US"/>
        </a:p>
      </dgm:t>
    </dgm:pt>
    <dgm:pt modelId="{5C7CE432-C2DA-4CC1-8B19-E32B33BB8B20}" type="pres">
      <dgm:prSet presAssocID="{3D615874-7202-4D9E-855E-22E18D2BEF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18752-CD65-4622-B036-324CE7E7F3DB}" type="pres">
      <dgm:prSet presAssocID="{4759627A-1F9B-4DC7-BB93-6FE7959DC93C}" presName="centerShape" presStyleLbl="node0" presStyleIdx="0" presStyleCnt="1"/>
      <dgm:spPr/>
      <dgm:t>
        <a:bodyPr/>
        <a:lstStyle/>
        <a:p>
          <a:endParaRPr lang="en-US"/>
        </a:p>
      </dgm:t>
    </dgm:pt>
    <dgm:pt modelId="{B9315CF0-C1E3-4D1F-A820-C7B6F7CF84CA}" type="pres">
      <dgm:prSet presAssocID="{1B548C0A-B386-4968-983B-8672379A1007}" presName="Name9" presStyleLbl="parChTrans1D2" presStyleIdx="0" presStyleCnt="3"/>
      <dgm:spPr/>
      <dgm:t>
        <a:bodyPr/>
        <a:lstStyle/>
        <a:p>
          <a:endParaRPr lang="en-US"/>
        </a:p>
      </dgm:t>
    </dgm:pt>
    <dgm:pt modelId="{6C79434A-14E0-4420-8A63-232C4CD0F326}" type="pres">
      <dgm:prSet presAssocID="{1B548C0A-B386-4968-983B-8672379A100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F501A43-1C47-4D50-ADCA-8A8A3275BAFF}" type="pres">
      <dgm:prSet presAssocID="{F9036E5D-7430-473C-89C3-37CC4D8008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DC96-ABDC-4D76-8C0D-119C265A65E9}" type="pres">
      <dgm:prSet presAssocID="{743027A9-5D27-4DA1-86DE-9FA2227997E3}" presName="Name9" presStyleLbl="parChTrans1D2" presStyleIdx="1" presStyleCnt="3"/>
      <dgm:spPr/>
      <dgm:t>
        <a:bodyPr/>
        <a:lstStyle/>
        <a:p>
          <a:endParaRPr lang="en-US"/>
        </a:p>
      </dgm:t>
    </dgm:pt>
    <dgm:pt modelId="{F582AEBD-0FAD-4376-96F8-F69A6270F1C5}" type="pres">
      <dgm:prSet presAssocID="{743027A9-5D27-4DA1-86DE-9FA2227997E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F63CB21-AC6F-47D2-A023-3FB92D5F8A3A}" type="pres">
      <dgm:prSet presAssocID="{F447E1C6-BEF7-48F2-9E06-952221B837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CFDB4-9597-486E-A654-4ECDC94BEF54}" type="pres">
      <dgm:prSet presAssocID="{160C61CF-3451-4E0F-B202-0BC20CA42576}" presName="Name9" presStyleLbl="parChTrans1D2" presStyleIdx="2" presStyleCnt="3"/>
      <dgm:spPr/>
      <dgm:t>
        <a:bodyPr/>
        <a:lstStyle/>
        <a:p>
          <a:endParaRPr lang="en-US"/>
        </a:p>
      </dgm:t>
    </dgm:pt>
    <dgm:pt modelId="{408A3442-1321-428E-8875-11E6633D1E09}" type="pres">
      <dgm:prSet presAssocID="{160C61CF-3451-4E0F-B202-0BC20CA425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EB0BF3-000F-48CC-BAEC-68ADB6DED68D}" type="pres">
      <dgm:prSet presAssocID="{11F598E5-CC30-45D1-9F27-B1D7D163A1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12C95-8129-481B-89D0-F03E2090622A}" srcId="{4759627A-1F9B-4DC7-BB93-6FE7959DC93C}" destId="{11F598E5-CC30-45D1-9F27-B1D7D163A140}" srcOrd="2" destOrd="0" parTransId="{160C61CF-3451-4E0F-B202-0BC20CA42576}" sibTransId="{9FBCD490-C97F-4BB3-A82E-CEEE5591D32A}"/>
    <dgm:cxn modelId="{356522B8-38E8-4E44-8CB9-E92112734C9F}" type="presOf" srcId="{F447E1C6-BEF7-48F2-9E06-952221B837AE}" destId="{8F63CB21-AC6F-47D2-A023-3FB92D5F8A3A}" srcOrd="0" destOrd="0" presId="urn:microsoft.com/office/officeart/2005/8/layout/radial1"/>
    <dgm:cxn modelId="{2E66F4A2-967C-45A5-A4CB-55A468CDB4E2}" type="presOf" srcId="{743027A9-5D27-4DA1-86DE-9FA2227997E3}" destId="{F582AEBD-0FAD-4376-96F8-F69A6270F1C5}" srcOrd="1" destOrd="0" presId="urn:microsoft.com/office/officeart/2005/8/layout/radial1"/>
    <dgm:cxn modelId="{C489D832-B673-47D9-84C0-3EC8B69CCCF5}" type="presOf" srcId="{1B548C0A-B386-4968-983B-8672379A1007}" destId="{6C79434A-14E0-4420-8A63-232C4CD0F326}" srcOrd="1" destOrd="0" presId="urn:microsoft.com/office/officeart/2005/8/layout/radial1"/>
    <dgm:cxn modelId="{D94AE94C-6194-4266-9F43-9AF856A3F842}" type="presOf" srcId="{160C61CF-3451-4E0F-B202-0BC20CA42576}" destId="{CC3CFDB4-9597-486E-A654-4ECDC94BEF54}" srcOrd="0" destOrd="0" presId="urn:microsoft.com/office/officeart/2005/8/layout/radial1"/>
    <dgm:cxn modelId="{3D7190AE-241B-4CBB-B388-F71858FCEEB3}" srcId="{4759627A-1F9B-4DC7-BB93-6FE7959DC93C}" destId="{F9036E5D-7430-473C-89C3-37CC4D80088F}" srcOrd="0" destOrd="0" parTransId="{1B548C0A-B386-4968-983B-8672379A1007}" sibTransId="{6126CE57-BF63-4E73-A27A-D57DE87D9D91}"/>
    <dgm:cxn modelId="{513564E7-6E27-46F5-ACE3-9DF509177A54}" type="presOf" srcId="{1B548C0A-B386-4968-983B-8672379A1007}" destId="{B9315CF0-C1E3-4D1F-A820-C7B6F7CF84CA}" srcOrd="0" destOrd="0" presId="urn:microsoft.com/office/officeart/2005/8/layout/radial1"/>
    <dgm:cxn modelId="{453C8D94-9CF4-4239-B7B1-2FF41A3C8AAC}" type="presOf" srcId="{F9036E5D-7430-473C-89C3-37CC4D80088F}" destId="{7F501A43-1C47-4D50-ADCA-8A8A3275BAFF}" srcOrd="0" destOrd="0" presId="urn:microsoft.com/office/officeart/2005/8/layout/radial1"/>
    <dgm:cxn modelId="{CBBFBC93-C5E0-4B00-9621-3522513FA51D}" srcId="{3D615874-7202-4D9E-855E-22E18D2BEFC5}" destId="{4759627A-1F9B-4DC7-BB93-6FE7959DC93C}" srcOrd="0" destOrd="0" parTransId="{102F8B34-76B0-4A8B-BF69-7E4910323723}" sibTransId="{F6947ED2-5DEC-4C56-868A-BB696C94398C}"/>
    <dgm:cxn modelId="{5B922E09-965D-49AD-A49F-5440B29E67F6}" type="presOf" srcId="{4759627A-1F9B-4DC7-BB93-6FE7959DC93C}" destId="{CAD18752-CD65-4622-B036-324CE7E7F3DB}" srcOrd="0" destOrd="0" presId="urn:microsoft.com/office/officeart/2005/8/layout/radial1"/>
    <dgm:cxn modelId="{9252A4FD-F1A4-4679-B987-E66386E49AD8}" type="presOf" srcId="{743027A9-5D27-4DA1-86DE-9FA2227997E3}" destId="{529EDC96-ABDC-4D76-8C0D-119C265A65E9}" srcOrd="0" destOrd="0" presId="urn:microsoft.com/office/officeart/2005/8/layout/radial1"/>
    <dgm:cxn modelId="{64EB8EDA-03EA-4F25-AE79-DD19A5E6F228}" type="presOf" srcId="{3D615874-7202-4D9E-855E-22E18D2BEFC5}" destId="{5C7CE432-C2DA-4CC1-8B19-E32B33BB8B20}" srcOrd="0" destOrd="0" presId="urn:microsoft.com/office/officeart/2005/8/layout/radial1"/>
    <dgm:cxn modelId="{768F950D-E738-45D6-B79C-BD38C4012A6E}" type="presOf" srcId="{11F598E5-CC30-45D1-9F27-B1D7D163A140}" destId="{3DEB0BF3-000F-48CC-BAEC-68ADB6DED68D}" srcOrd="0" destOrd="0" presId="urn:microsoft.com/office/officeart/2005/8/layout/radial1"/>
    <dgm:cxn modelId="{4B199613-5FDD-42AD-8762-8A89FB333D0A}" type="presOf" srcId="{160C61CF-3451-4E0F-B202-0BC20CA42576}" destId="{408A3442-1321-428E-8875-11E6633D1E09}" srcOrd="1" destOrd="0" presId="urn:microsoft.com/office/officeart/2005/8/layout/radial1"/>
    <dgm:cxn modelId="{0D7AF669-E88C-46B5-B920-D91BB8F9BE24}" srcId="{4759627A-1F9B-4DC7-BB93-6FE7959DC93C}" destId="{F447E1C6-BEF7-48F2-9E06-952221B837AE}" srcOrd="1" destOrd="0" parTransId="{743027A9-5D27-4DA1-86DE-9FA2227997E3}" sibTransId="{7672A4AD-3FCE-49E8-8F32-8FE318D015BE}"/>
    <dgm:cxn modelId="{EBE216E0-CA6E-43FE-86BE-0D92CDC3E093}" type="presParOf" srcId="{5C7CE432-C2DA-4CC1-8B19-E32B33BB8B20}" destId="{CAD18752-CD65-4622-B036-324CE7E7F3DB}" srcOrd="0" destOrd="0" presId="urn:microsoft.com/office/officeart/2005/8/layout/radial1"/>
    <dgm:cxn modelId="{46E6BD15-EF7D-42CA-AC99-FB843A5240C3}" type="presParOf" srcId="{5C7CE432-C2DA-4CC1-8B19-E32B33BB8B20}" destId="{B9315CF0-C1E3-4D1F-A820-C7B6F7CF84CA}" srcOrd="1" destOrd="0" presId="urn:microsoft.com/office/officeart/2005/8/layout/radial1"/>
    <dgm:cxn modelId="{0D27962B-BFC5-45C0-AE5A-30C199D4F7D3}" type="presParOf" srcId="{B9315CF0-C1E3-4D1F-A820-C7B6F7CF84CA}" destId="{6C79434A-14E0-4420-8A63-232C4CD0F326}" srcOrd="0" destOrd="0" presId="urn:microsoft.com/office/officeart/2005/8/layout/radial1"/>
    <dgm:cxn modelId="{E1354BE6-FFEB-4980-90A8-7C7557E8B75F}" type="presParOf" srcId="{5C7CE432-C2DA-4CC1-8B19-E32B33BB8B20}" destId="{7F501A43-1C47-4D50-ADCA-8A8A3275BAFF}" srcOrd="2" destOrd="0" presId="urn:microsoft.com/office/officeart/2005/8/layout/radial1"/>
    <dgm:cxn modelId="{2CD9476F-65F8-4A06-ACE2-1E271B64F6AE}" type="presParOf" srcId="{5C7CE432-C2DA-4CC1-8B19-E32B33BB8B20}" destId="{529EDC96-ABDC-4D76-8C0D-119C265A65E9}" srcOrd="3" destOrd="0" presId="urn:microsoft.com/office/officeart/2005/8/layout/radial1"/>
    <dgm:cxn modelId="{EA909384-3E44-403A-A198-158AF4245259}" type="presParOf" srcId="{529EDC96-ABDC-4D76-8C0D-119C265A65E9}" destId="{F582AEBD-0FAD-4376-96F8-F69A6270F1C5}" srcOrd="0" destOrd="0" presId="urn:microsoft.com/office/officeart/2005/8/layout/radial1"/>
    <dgm:cxn modelId="{3329BD52-24F1-4750-9131-5D7FA05B5D94}" type="presParOf" srcId="{5C7CE432-C2DA-4CC1-8B19-E32B33BB8B20}" destId="{8F63CB21-AC6F-47D2-A023-3FB92D5F8A3A}" srcOrd="4" destOrd="0" presId="urn:microsoft.com/office/officeart/2005/8/layout/radial1"/>
    <dgm:cxn modelId="{3D4D496B-199D-40CC-9A1C-E72D77663940}" type="presParOf" srcId="{5C7CE432-C2DA-4CC1-8B19-E32B33BB8B20}" destId="{CC3CFDB4-9597-486E-A654-4ECDC94BEF54}" srcOrd="5" destOrd="0" presId="urn:microsoft.com/office/officeart/2005/8/layout/radial1"/>
    <dgm:cxn modelId="{DF03E4BD-9D32-4263-8484-7B5E18065873}" type="presParOf" srcId="{CC3CFDB4-9597-486E-A654-4ECDC94BEF54}" destId="{408A3442-1321-428E-8875-11E6633D1E09}" srcOrd="0" destOrd="0" presId="urn:microsoft.com/office/officeart/2005/8/layout/radial1"/>
    <dgm:cxn modelId="{E29E4FA8-13DC-4C52-9EB9-13DB3B57296D}" type="presParOf" srcId="{5C7CE432-C2DA-4CC1-8B19-E32B33BB8B20}" destId="{3DEB0BF3-000F-48CC-BAEC-68ADB6DED68D}" srcOrd="6" destOrd="0" presId="urn:microsoft.com/office/officeart/2005/8/layout/radial1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06EBD-CE9A-4157-ACC0-0438E54A0C35}">
      <dsp:nvSpPr>
        <dsp:cNvPr id="0" name=""/>
        <dsp:cNvSpPr/>
      </dsp:nvSpPr>
      <dsp:spPr>
        <a:xfrm>
          <a:off x="3459565" y="2100337"/>
          <a:ext cx="1404937" cy="140493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</a:t>
          </a:r>
          <a:r>
            <a:rPr lang="en-US" sz="20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লীন</a:t>
          </a:r>
          <a:r>
            <a:rPr lang="bn-BD" sz="20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ফল</a:t>
          </a:r>
        </a:p>
      </dsp:txBody>
      <dsp:txXfrm>
        <a:off x="3665313" y="2306085"/>
        <a:ext cx="993441" cy="993441"/>
      </dsp:txXfrm>
    </dsp:sp>
    <dsp:sp modelId="{5F3F9A6F-9AA1-42B7-8ABB-FB66051E6CEF}">
      <dsp:nvSpPr>
        <dsp:cNvPr id="0" name=""/>
        <dsp:cNvSpPr/>
      </dsp:nvSpPr>
      <dsp:spPr>
        <a:xfrm rot="16039364">
          <a:off x="3766103" y="1739012"/>
          <a:ext cx="69382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693827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5671" y="1737223"/>
        <a:ext cx="34691" cy="34691"/>
      </dsp:txXfrm>
    </dsp:sp>
    <dsp:sp modelId="{8F83662D-4F4A-4D85-93C8-C290A5EE642A}">
      <dsp:nvSpPr>
        <dsp:cNvPr id="0" name=""/>
        <dsp:cNvSpPr/>
      </dsp:nvSpPr>
      <dsp:spPr>
        <a:xfrm>
          <a:off x="3361531" y="3863"/>
          <a:ext cx="1404937" cy="1404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7279" y="209611"/>
        <a:ext cx="993441" cy="993441"/>
      </dsp:txXfrm>
    </dsp:sp>
    <dsp:sp modelId="{8F0FCE1F-9705-47EB-B070-B239F396D22D}">
      <dsp:nvSpPr>
        <dsp:cNvPr id="0" name=""/>
        <dsp:cNvSpPr/>
      </dsp:nvSpPr>
      <dsp:spPr>
        <a:xfrm rot="19196354">
          <a:off x="4636660" y="2162290"/>
          <a:ext cx="537136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37136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1800" y="2164418"/>
        <a:ext cx="26856" cy="26856"/>
      </dsp:txXfrm>
    </dsp:sp>
    <dsp:sp modelId="{40FD1442-9F6B-401F-94E8-9D791FBDC8BF}">
      <dsp:nvSpPr>
        <dsp:cNvPr id="0" name=""/>
        <dsp:cNvSpPr/>
      </dsp:nvSpPr>
      <dsp:spPr>
        <a:xfrm>
          <a:off x="4836961" y="804557"/>
          <a:ext cx="1749259" cy="13904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পেয়ারা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3134" y="1008180"/>
        <a:ext cx="1236913" cy="983178"/>
      </dsp:txXfrm>
    </dsp:sp>
    <dsp:sp modelId="{631B2E31-6AD2-469A-8AC3-2F64F07C776F}">
      <dsp:nvSpPr>
        <dsp:cNvPr id="0" name=""/>
        <dsp:cNvSpPr/>
      </dsp:nvSpPr>
      <dsp:spPr>
        <a:xfrm rot="826750">
          <a:off x="4835515" y="3027150"/>
          <a:ext cx="609515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609515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5035" y="3027469"/>
        <a:ext cx="30475" cy="30475"/>
      </dsp:txXfrm>
    </dsp:sp>
    <dsp:sp modelId="{341E7928-297B-4CA3-B2A1-E567C7B1D86A}">
      <dsp:nvSpPr>
        <dsp:cNvPr id="0" name=""/>
        <dsp:cNvSpPr/>
      </dsp:nvSpPr>
      <dsp:spPr>
        <a:xfrm>
          <a:off x="5416043" y="2580140"/>
          <a:ext cx="1404937" cy="14049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জাম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1791" y="2785888"/>
        <a:ext cx="993441" cy="993441"/>
      </dsp:txXfrm>
    </dsp:sp>
    <dsp:sp modelId="{012A6691-65FA-4642-A36D-B5E9108860B8}">
      <dsp:nvSpPr>
        <dsp:cNvPr id="0" name=""/>
        <dsp:cNvSpPr/>
      </dsp:nvSpPr>
      <dsp:spPr>
        <a:xfrm rot="4011218">
          <a:off x="4234310" y="3742013"/>
          <a:ext cx="67175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671757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3394" y="3740776"/>
        <a:ext cx="33587" cy="33587"/>
      </dsp:txXfrm>
    </dsp:sp>
    <dsp:sp modelId="{23ABAC3A-F2ED-4AE0-8E82-979C3BBAAC72}">
      <dsp:nvSpPr>
        <dsp:cNvPr id="0" name=""/>
        <dsp:cNvSpPr/>
      </dsp:nvSpPr>
      <dsp:spPr>
        <a:xfrm>
          <a:off x="4275875" y="4009866"/>
          <a:ext cx="1404937" cy="14049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আমড়া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1623" y="4215614"/>
        <a:ext cx="993441" cy="993441"/>
      </dsp:txXfrm>
    </dsp:sp>
    <dsp:sp modelId="{22630D43-D271-4ECF-B1B8-9C2BEC826CFB}">
      <dsp:nvSpPr>
        <dsp:cNvPr id="0" name=""/>
        <dsp:cNvSpPr/>
      </dsp:nvSpPr>
      <dsp:spPr>
        <a:xfrm rot="7075876">
          <a:off x="3277664" y="3742013"/>
          <a:ext cx="75636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56360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36935" y="3738661"/>
        <a:ext cx="37818" cy="37818"/>
      </dsp:txXfrm>
    </dsp:sp>
    <dsp:sp modelId="{B2FD8784-05D9-4F7F-B52F-40477EB9FE65}">
      <dsp:nvSpPr>
        <dsp:cNvPr id="0" name=""/>
        <dsp:cNvSpPr/>
      </dsp:nvSpPr>
      <dsp:spPr>
        <a:xfrm>
          <a:off x="2447187" y="4009866"/>
          <a:ext cx="1404937" cy="140493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কাঁঠাল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935" y="4215614"/>
        <a:ext cx="993441" cy="993441"/>
      </dsp:txXfrm>
    </dsp:sp>
    <dsp:sp modelId="{638AE50C-BF2B-46DC-98FD-A0E1EFAE5DD5}">
      <dsp:nvSpPr>
        <dsp:cNvPr id="0" name=""/>
        <dsp:cNvSpPr/>
      </dsp:nvSpPr>
      <dsp:spPr>
        <a:xfrm rot="10046051">
          <a:off x="2685543" y="3027150"/>
          <a:ext cx="80043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800434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65749" y="3022696"/>
        <a:ext cx="40021" cy="40021"/>
      </dsp:txXfrm>
    </dsp:sp>
    <dsp:sp modelId="{2DD1991D-344D-4B63-B537-4DF14DCDFE85}">
      <dsp:nvSpPr>
        <dsp:cNvPr id="0" name=""/>
        <dsp:cNvSpPr/>
      </dsp:nvSpPr>
      <dsp:spPr>
        <a:xfrm>
          <a:off x="1307018" y="2580140"/>
          <a:ext cx="1404937" cy="140493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আনারস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2766" y="2785888"/>
        <a:ext cx="993441" cy="993441"/>
      </dsp:txXfrm>
    </dsp:sp>
    <dsp:sp modelId="{3888DAC1-BB6C-4CF3-A6EA-C019EADDF13A}">
      <dsp:nvSpPr>
        <dsp:cNvPr id="0" name=""/>
        <dsp:cNvSpPr/>
      </dsp:nvSpPr>
      <dsp:spPr>
        <a:xfrm rot="13004388">
          <a:off x="2902526" y="2135731"/>
          <a:ext cx="773389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773389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9886" y="2131953"/>
        <a:ext cx="38669" cy="38669"/>
      </dsp:txXfrm>
    </dsp:sp>
    <dsp:sp modelId="{D924B125-F9AB-4478-8048-B76F6A11F21A}">
      <dsp:nvSpPr>
        <dsp:cNvPr id="0" name=""/>
        <dsp:cNvSpPr/>
      </dsp:nvSpPr>
      <dsp:spPr>
        <a:xfrm>
          <a:off x="1713940" y="797301"/>
          <a:ext cx="1404937" cy="140493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লিচু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9688" y="1003049"/>
        <a:ext cx="993441" cy="993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5E6B4-5CD2-43D2-9743-9F13E19A6820}">
      <dsp:nvSpPr>
        <dsp:cNvPr id="0" name=""/>
        <dsp:cNvSpPr/>
      </dsp:nvSpPr>
      <dsp:spPr>
        <a:xfrm>
          <a:off x="3147218" y="2388995"/>
          <a:ext cx="1833562" cy="1833562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5737" y="2657514"/>
        <a:ext cx="1296524" cy="1296524"/>
      </dsp:txXfrm>
    </dsp:sp>
    <dsp:sp modelId="{ED6D9D0F-5B79-4DC2-BC4E-BC8D9AB75522}">
      <dsp:nvSpPr>
        <dsp:cNvPr id="0" name=""/>
        <dsp:cNvSpPr/>
      </dsp:nvSpPr>
      <dsp:spPr>
        <a:xfrm rot="16200000">
          <a:off x="3787893" y="2092587"/>
          <a:ext cx="55221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52212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0194" y="2099084"/>
        <a:ext cx="27610" cy="27610"/>
      </dsp:txXfrm>
    </dsp:sp>
    <dsp:sp modelId="{D0CBE7B5-C6E2-4399-8AD2-D71AD7AC1319}">
      <dsp:nvSpPr>
        <dsp:cNvPr id="0" name=""/>
        <dsp:cNvSpPr/>
      </dsp:nvSpPr>
      <dsp:spPr>
        <a:xfrm>
          <a:off x="3147218" y="3221"/>
          <a:ext cx="1833562" cy="18335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solidFill>
                <a:schemeClr val="tx1"/>
              </a:solidFill>
            </a:rPr>
            <a:t>কমলা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3415737" y="271740"/>
        <a:ext cx="1296524" cy="1296524"/>
      </dsp:txXfrm>
    </dsp:sp>
    <dsp:sp modelId="{A91831C5-CD76-4B7E-9BA7-7C5C51920213}">
      <dsp:nvSpPr>
        <dsp:cNvPr id="0" name=""/>
        <dsp:cNvSpPr/>
      </dsp:nvSpPr>
      <dsp:spPr>
        <a:xfrm rot="1607472">
          <a:off x="4844180" y="3859058"/>
          <a:ext cx="711510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711510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82148" y="3861573"/>
        <a:ext cx="35575" cy="35575"/>
      </dsp:txXfrm>
    </dsp:sp>
    <dsp:sp modelId="{DA18EB1A-B8A1-42A1-8623-F429DD4D730E}">
      <dsp:nvSpPr>
        <dsp:cNvPr id="0" name=""/>
        <dsp:cNvSpPr/>
      </dsp:nvSpPr>
      <dsp:spPr>
        <a:xfrm>
          <a:off x="5419090" y="3536163"/>
          <a:ext cx="1833562" cy="18335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chemeClr val="tx1"/>
              </a:solidFill>
            </a:rPr>
            <a:t>জলপাই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687609" y="3804682"/>
        <a:ext cx="1296524" cy="1296524"/>
      </dsp:txXfrm>
    </dsp:sp>
    <dsp:sp modelId="{48861C40-5775-41F4-A15E-D1875518AE0F}">
      <dsp:nvSpPr>
        <dsp:cNvPr id="0" name=""/>
        <dsp:cNvSpPr/>
      </dsp:nvSpPr>
      <dsp:spPr>
        <a:xfrm rot="9000000">
          <a:off x="2754823" y="3881918"/>
          <a:ext cx="55221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52212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7123" y="3888415"/>
        <a:ext cx="27610" cy="27610"/>
      </dsp:txXfrm>
    </dsp:sp>
    <dsp:sp modelId="{F06FCC89-BA26-4936-B47E-AB53D44FBA00}">
      <dsp:nvSpPr>
        <dsp:cNvPr id="0" name=""/>
        <dsp:cNvSpPr/>
      </dsp:nvSpPr>
      <dsp:spPr>
        <a:xfrm>
          <a:off x="1081077" y="3581883"/>
          <a:ext cx="1833562" cy="18335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chemeClr val="tx1"/>
              </a:solidFill>
            </a:rPr>
            <a:t>বরই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349596" y="3850402"/>
        <a:ext cx="1296524" cy="1296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8752-CD65-4622-B036-324CE7E7F3DB}">
      <dsp:nvSpPr>
        <dsp:cNvPr id="0" name=""/>
        <dsp:cNvSpPr/>
      </dsp:nvSpPr>
      <dsp:spPr>
        <a:xfrm>
          <a:off x="3147218" y="2388995"/>
          <a:ext cx="1833562" cy="183356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বারোমাসী ফল</a:t>
          </a:r>
          <a:endParaRPr lang="en-US" sz="32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5737" y="2657514"/>
        <a:ext cx="1296524" cy="1296524"/>
      </dsp:txXfrm>
    </dsp:sp>
    <dsp:sp modelId="{B9315CF0-C1E3-4D1F-A820-C7B6F7CF84CA}">
      <dsp:nvSpPr>
        <dsp:cNvPr id="0" name=""/>
        <dsp:cNvSpPr/>
      </dsp:nvSpPr>
      <dsp:spPr>
        <a:xfrm rot="16200000">
          <a:off x="3787893" y="2092587"/>
          <a:ext cx="55221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52212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0194" y="2099084"/>
        <a:ext cx="27610" cy="27610"/>
      </dsp:txXfrm>
    </dsp:sp>
    <dsp:sp modelId="{7F501A43-1C47-4D50-ADCA-8A8A3275BAFF}">
      <dsp:nvSpPr>
        <dsp:cNvPr id="0" name=""/>
        <dsp:cNvSpPr/>
      </dsp:nvSpPr>
      <dsp:spPr>
        <a:xfrm>
          <a:off x="3147218" y="3221"/>
          <a:ext cx="1833562" cy="18335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/>
            <a:t>কলা</a:t>
          </a:r>
          <a:endParaRPr lang="en-US" sz="3500" kern="1200" dirty="0"/>
        </a:p>
      </dsp:txBody>
      <dsp:txXfrm>
        <a:off x="3415737" y="271740"/>
        <a:ext cx="1296524" cy="1296524"/>
      </dsp:txXfrm>
    </dsp:sp>
    <dsp:sp modelId="{529EDC96-ABDC-4D76-8C0D-119C265A65E9}">
      <dsp:nvSpPr>
        <dsp:cNvPr id="0" name=""/>
        <dsp:cNvSpPr/>
      </dsp:nvSpPr>
      <dsp:spPr>
        <a:xfrm rot="1800000">
          <a:off x="4820964" y="3881918"/>
          <a:ext cx="55221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52212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3265" y="3888415"/>
        <a:ext cx="27610" cy="27610"/>
      </dsp:txXfrm>
    </dsp:sp>
    <dsp:sp modelId="{8F63CB21-AC6F-47D2-A023-3FB92D5F8A3A}">
      <dsp:nvSpPr>
        <dsp:cNvPr id="0" name=""/>
        <dsp:cNvSpPr/>
      </dsp:nvSpPr>
      <dsp:spPr>
        <a:xfrm>
          <a:off x="5213360" y="3581883"/>
          <a:ext cx="1833562" cy="18335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/>
            <a:t>পেঁপেঁ</a:t>
          </a:r>
          <a:endParaRPr lang="en-US" sz="3500" kern="1200" dirty="0"/>
        </a:p>
      </dsp:txBody>
      <dsp:txXfrm>
        <a:off x="5481879" y="3850402"/>
        <a:ext cx="1296524" cy="1296524"/>
      </dsp:txXfrm>
    </dsp:sp>
    <dsp:sp modelId="{CC3CFDB4-9597-486E-A654-4ECDC94BEF54}">
      <dsp:nvSpPr>
        <dsp:cNvPr id="0" name=""/>
        <dsp:cNvSpPr/>
      </dsp:nvSpPr>
      <dsp:spPr>
        <a:xfrm rot="9000000">
          <a:off x="2754823" y="3881918"/>
          <a:ext cx="55221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52212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7123" y="3888415"/>
        <a:ext cx="27610" cy="27610"/>
      </dsp:txXfrm>
    </dsp:sp>
    <dsp:sp modelId="{3DEB0BF3-000F-48CC-BAEC-68ADB6DED68D}">
      <dsp:nvSpPr>
        <dsp:cNvPr id="0" name=""/>
        <dsp:cNvSpPr/>
      </dsp:nvSpPr>
      <dsp:spPr>
        <a:xfrm>
          <a:off x="1081077" y="3581883"/>
          <a:ext cx="1833562" cy="18335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নারিকেল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49596" y="3850402"/>
        <a:ext cx="1296524" cy="129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8346F-18B3-4469-ADF5-6B5B94311F29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CD72-F815-417C-8F50-0E059481E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CD72-F815-417C-8F50-0E059481EB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3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6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8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4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3B23-6F9E-428C-8898-23208AC616EB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47D3-A41F-4EB7-98A0-6076E957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9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" y="591015"/>
            <a:ext cx="10058400" cy="5613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1928" y="708948"/>
            <a:ext cx="71561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সবাইকে শুভেচ্ছা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2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8" y="441219"/>
            <a:ext cx="10417888" cy="59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7" y="160168"/>
            <a:ext cx="7293427" cy="76944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7" y="1186543"/>
            <a:ext cx="11084020" cy="107721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হলো।তোমরা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781769"/>
            <a:ext cx="11639191" cy="31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44432"/>
              </p:ext>
            </p:extLst>
          </p:nvPr>
        </p:nvGraphicFramePr>
        <p:xfrm>
          <a:off x="642069" y="462064"/>
          <a:ext cx="10591989" cy="5098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0663"/>
                <a:gridCol w="3530663"/>
                <a:gridCol w="3530663"/>
              </a:tblGrid>
              <a:tr h="582965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 ফল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 ফল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বারোমাসি ফল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58156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alpha val="9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alpha val="9607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alpha val="96078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1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30" y="1752865"/>
            <a:ext cx="3316925" cy="2506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4" y="4333077"/>
            <a:ext cx="3858796" cy="2408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8445" y="4333077"/>
            <a:ext cx="3349080" cy="2427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2437" y="898005"/>
            <a:ext cx="8463339" cy="707886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1853" y="93022"/>
            <a:ext cx="3147487" cy="5847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446" y="1761300"/>
            <a:ext cx="3349080" cy="2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6" y="288436"/>
            <a:ext cx="4134374" cy="2947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13917" b="7027"/>
          <a:stretch/>
        </p:blipFill>
        <p:spPr>
          <a:xfrm>
            <a:off x="6237514" y="127641"/>
            <a:ext cx="4659086" cy="3268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00" y="3608918"/>
            <a:ext cx="4546799" cy="2971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066" y="3509998"/>
            <a:ext cx="3183037" cy="31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637" y="3344029"/>
            <a:ext cx="3894584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3" y="3344029"/>
            <a:ext cx="3906132" cy="281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83" y="193472"/>
            <a:ext cx="3979687" cy="2871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637" y="106387"/>
            <a:ext cx="3824991" cy="28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914" y="2068285"/>
            <a:ext cx="1035231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2005" y="414153"/>
            <a:ext cx="5947044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7480" y="2041965"/>
            <a:ext cx="8690919" cy="186204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ধন্যবাদ </a:t>
            </a:r>
            <a:r>
              <a:rPr lang="bn-BD" sz="115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7058" y="1900564"/>
            <a:ext cx="9731828" cy="2677656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নামঃসুলতান মিয়া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ভাড়ারিয়া সরকারি প্রাথমিক বিদ্যালয়</a:t>
            </a:r>
          </a:p>
          <a:p>
            <a:r>
              <a:rPr lang="en-US" sz="3200" dirty="0" smtClean="0">
                <a:latin typeface="Segoe Print" panose="02000600000000000000" pitchFamily="2" charset="0"/>
                <a:cs typeface="NikoshBAN" panose="02000000000000000000" pitchFamily="2" charset="0"/>
              </a:rPr>
              <a:t>E</a:t>
            </a:r>
            <a:r>
              <a:rPr lang="bn-BD" sz="3200" dirty="0" smtClean="0">
                <a:latin typeface="Segoe Print" panose="02000600000000000000" pitchFamily="2" charset="0"/>
                <a:cs typeface="NikoshBAN" panose="02000000000000000000" pitchFamily="2" charset="0"/>
              </a:rPr>
              <a:t>mail:sultanahmed</a:t>
            </a:r>
            <a:r>
              <a:rPr lang="en-US" sz="32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1610@gmail.com</a:t>
            </a:r>
            <a:endParaRPr lang="en-US" sz="3200" b="1" dirty="0">
              <a:latin typeface="Segoe Print" panose="020006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3344" y="245908"/>
            <a:ext cx="6528921" cy="11079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971" y="1567543"/>
            <a:ext cx="10493829" cy="313932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৮.৩.১-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কী মৌসুমি ফল ও সবজি পাওয়া যায় তার নাম বলতে পারবে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৮.৩.৪-সারা বছর পাওয়া যায় এমন ফল ও সবজির নাম বলতে 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7571" y="228084"/>
            <a:ext cx="2647997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439489"/>
            <a:ext cx="7750630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625" y="342984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92" y="1556708"/>
            <a:ext cx="3004508" cy="1763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7700" y="3429849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87" y="1504831"/>
            <a:ext cx="2562225" cy="178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15275" y="3313492"/>
            <a:ext cx="119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4135779"/>
            <a:ext cx="2857500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2050" y="6048596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18" y="4124027"/>
            <a:ext cx="2736482" cy="15392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10100" y="6048596"/>
            <a:ext cx="130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68" y="4098803"/>
            <a:ext cx="1985169" cy="15897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54887" y="5889056"/>
            <a:ext cx="141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10" y="4124027"/>
            <a:ext cx="2386852" cy="17334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55213" y="5967419"/>
            <a:ext cx="92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556708"/>
            <a:ext cx="2422525" cy="18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2" grpId="0"/>
      <p:bldP spid="14" grpId="0"/>
      <p:bldP spid="16" grpId="0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514" y="614855"/>
            <a:ext cx="9383485" cy="83099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পড়ার বিষয় হচ্ছে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70514" y="2002221"/>
            <a:ext cx="4876800" cy="4442122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 ফল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68843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7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81824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5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27187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908379"/>
            <a:ext cx="10036628" cy="5747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2829" y="163285"/>
            <a:ext cx="515982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132</Words>
  <Application>Microsoft Office PowerPoint</Application>
  <PresentationFormat>Widescreen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NikoshBAN</vt:lpstr>
      <vt:lpstr>Segoe Print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MG_LabPC_13</dc:creator>
  <cp:lastModifiedBy>MG_LabPC_13</cp:lastModifiedBy>
  <cp:revision>126</cp:revision>
  <dcterms:created xsi:type="dcterms:W3CDTF">2020-02-01T19:57:21Z</dcterms:created>
  <dcterms:modified xsi:type="dcterms:W3CDTF">2020-02-06T16:52:34Z</dcterms:modified>
</cp:coreProperties>
</file>