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3"/>
  </p:notesMasterIdLst>
  <p:handoutMasterIdLst>
    <p:handoutMasterId r:id="rId24"/>
  </p:handoutMasterIdLst>
  <p:sldIdLst>
    <p:sldId id="289" r:id="rId3"/>
    <p:sldId id="273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8" r:id="rId15"/>
    <p:sldId id="301" r:id="rId16"/>
    <p:sldId id="302" r:id="rId17"/>
    <p:sldId id="307" r:id="rId18"/>
    <p:sldId id="304" r:id="rId19"/>
    <p:sldId id="303" r:id="rId20"/>
    <p:sldId id="305" r:id="rId21"/>
    <p:sldId id="30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73" autoAdjust="0"/>
    <p:restoredTop sz="97692" autoAdjust="0"/>
  </p:normalViewPr>
  <p:slideViewPr>
    <p:cSldViewPr>
      <p:cViewPr>
        <p:scale>
          <a:sx n="51" d="100"/>
          <a:sy n="51" d="100"/>
        </p:scale>
        <p:origin x="78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2" d="100"/>
        <a:sy n="42" d="100"/>
      </p:scale>
      <p:origin x="0" y="378"/>
    </p:cViewPr>
  </p:sorterViewPr>
  <p:notesViewPr>
    <p:cSldViewPr>
      <p:cViewPr varScale="1">
        <p:scale>
          <a:sx n="35" d="100"/>
          <a:sy n="35" d="100"/>
        </p:scale>
        <p:origin x="-1638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D1A19F-43D6-4E0A-9855-086E1B631FBD}" type="doc">
      <dgm:prSet loTypeId="urn:microsoft.com/office/officeart/2005/8/layout/radial5" loCatId="relationship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81D643C9-07D6-4696-A787-843C8C7E6D3B}">
      <dgm:prSet phldrT="[Text]"/>
      <dgm:spPr/>
      <dgm:t>
        <a:bodyPr/>
        <a:lstStyle/>
        <a:p>
          <a:r>
            <a:rPr lang="bn-BD" dirty="0" smtClean="0">
              <a:effectLst/>
              <a:latin typeface="NikoshBAN" pitchFamily="2" charset="0"/>
              <a:cs typeface="NikoshBAN" pitchFamily="2" charset="0"/>
            </a:rPr>
            <a:t>নতুন শিখলাম </a:t>
          </a:r>
          <a:endParaRPr lang="en-US" dirty="0">
            <a:effectLst/>
            <a:latin typeface="NikoshBAN" pitchFamily="2" charset="0"/>
            <a:cs typeface="NikoshBAN" pitchFamily="2" charset="0"/>
          </a:endParaRPr>
        </a:p>
      </dgm:t>
    </dgm:pt>
    <dgm:pt modelId="{B474EBBC-2628-4553-9C03-D6F32422CCC4}" type="parTrans" cxnId="{8CF94066-2317-43E4-83C6-D17F89C64685}">
      <dgm:prSet/>
      <dgm:spPr/>
      <dgm:t>
        <a:bodyPr/>
        <a:lstStyle/>
        <a:p>
          <a:endParaRPr lang="en-US"/>
        </a:p>
      </dgm:t>
    </dgm:pt>
    <dgm:pt modelId="{DAE770D3-55C0-4C21-AEBD-7EE32D6513ED}" type="sibTrans" cxnId="{8CF94066-2317-43E4-83C6-D17F89C64685}">
      <dgm:prSet/>
      <dgm:spPr/>
      <dgm:t>
        <a:bodyPr/>
        <a:lstStyle/>
        <a:p>
          <a:endParaRPr lang="en-US"/>
        </a:p>
      </dgm:t>
    </dgm:pt>
    <dgm:pt modelId="{90D1EF15-7BB5-422A-A0B8-4F403E455CE5}">
      <dgm:prSet phldrT="[Text]" custT="1"/>
      <dgm:spPr/>
      <dgm:t>
        <a:bodyPr/>
        <a:lstStyle/>
        <a:p>
          <a:r>
            <a:rPr lang="en-US" sz="2400" dirty="0" err="1" smtClean="0">
              <a:effectLst/>
              <a:latin typeface="NikoshBAN" pitchFamily="2" charset="0"/>
              <a:cs typeface="NikoshBAN" pitchFamily="2" charset="0"/>
            </a:rPr>
            <a:t>একমুখী</a:t>
          </a:r>
          <a:r>
            <a:rPr lang="en-US" sz="2400" dirty="0" smtClean="0"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effectLst/>
              <a:latin typeface="NikoshBAN" pitchFamily="2" charset="0"/>
              <a:cs typeface="NikoshBAN" pitchFamily="2" charset="0"/>
            </a:rPr>
            <a:t>যোগাযোগ</a:t>
          </a:r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C23FC31C-9C02-4C1C-BADC-F8C3E708C236}" type="parTrans" cxnId="{C4A85860-A13A-4A8B-8180-02C8C3BDD4FC}">
      <dgm:prSet/>
      <dgm:spPr/>
      <dgm:t>
        <a:bodyPr/>
        <a:lstStyle/>
        <a:p>
          <a:endParaRPr lang="en-US">
            <a:effectLst/>
          </a:endParaRPr>
        </a:p>
      </dgm:t>
    </dgm:pt>
    <dgm:pt modelId="{A4A04A04-F53B-457F-95CA-FA7DC1B52C54}" type="sibTrans" cxnId="{C4A85860-A13A-4A8B-8180-02C8C3BDD4FC}">
      <dgm:prSet/>
      <dgm:spPr/>
      <dgm:t>
        <a:bodyPr/>
        <a:lstStyle/>
        <a:p>
          <a:endParaRPr lang="en-US"/>
        </a:p>
      </dgm:t>
    </dgm:pt>
    <dgm:pt modelId="{EE8E37A4-52AD-4374-9817-5C091A80C302}">
      <dgm:prSet phldrT="[Text]" custT="1"/>
      <dgm:spPr/>
      <dgm:t>
        <a:bodyPr/>
        <a:lstStyle/>
        <a:p>
          <a:r>
            <a:rPr lang="en-US" sz="2400" dirty="0" err="1" smtClean="0">
              <a:effectLst/>
              <a:latin typeface="NikoshBAN" pitchFamily="2" charset="0"/>
              <a:cs typeface="NikoshBAN" pitchFamily="2" charset="0"/>
            </a:rPr>
            <a:t>দ্বিমুখী</a:t>
          </a:r>
          <a:r>
            <a:rPr lang="en-US" sz="2400" dirty="0" smtClean="0">
              <a:effectLst/>
              <a:latin typeface="NikoshBAN" pitchFamily="2" charset="0"/>
              <a:cs typeface="NikoshBAN" pitchFamily="2" charset="0"/>
            </a:rPr>
            <a:t> </a:t>
          </a:r>
          <a:r>
            <a:rPr lang="en-US" sz="2400" dirty="0" err="1" smtClean="0">
              <a:effectLst/>
              <a:latin typeface="NikoshBAN" pitchFamily="2" charset="0"/>
              <a:cs typeface="NikoshBAN" pitchFamily="2" charset="0"/>
            </a:rPr>
            <a:t>যোগাযোগ</a:t>
          </a:r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1C60055F-FF5A-4ED5-B397-D57CEC77FE20}" type="parTrans" cxnId="{8B9744FE-2BB6-4BBA-A5CE-1579EA2D6F0D}">
      <dgm:prSet/>
      <dgm:spPr/>
      <dgm:t>
        <a:bodyPr/>
        <a:lstStyle/>
        <a:p>
          <a:endParaRPr lang="en-US">
            <a:effectLst/>
          </a:endParaRPr>
        </a:p>
      </dgm:t>
    </dgm:pt>
    <dgm:pt modelId="{7C176347-6E70-44C0-88C4-F027E2026EC1}" type="sibTrans" cxnId="{8B9744FE-2BB6-4BBA-A5CE-1579EA2D6F0D}">
      <dgm:prSet/>
      <dgm:spPr/>
      <dgm:t>
        <a:bodyPr/>
        <a:lstStyle/>
        <a:p>
          <a:endParaRPr lang="en-US"/>
        </a:p>
      </dgm:t>
    </dgm:pt>
    <dgm:pt modelId="{8F6B6C1A-8AC7-42D9-ADC8-4A5867D641BE}">
      <dgm:prSet phldrT="[Text]" custT="1"/>
      <dgm:spPr/>
      <dgm:t>
        <a:bodyPr/>
        <a:lstStyle/>
        <a:p>
          <a:r>
            <a:rPr lang="en-US" sz="2400" dirty="0" smtClean="0">
              <a:effectLst/>
              <a:latin typeface="NikoshBAN" pitchFamily="2" charset="0"/>
              <a:cs typeface="NikoshBAN" pitchFamily="2" charset="0"/>
            </a:rPr>
            <a:t>ই-</a:t>
          </a:r>
          <a:r>
            <a:rPr lang="en-US" sz="2400" dirty="0" err="1" smtClean="0">
              <a:effectLst/>
              <a:latin typeface="NikoshBAN" pitchFamily="2" charset="0"/>
              <a:cs typeface="NikoshBAN" pitchFamily="2" charset="0"/>
            </a:rPr>
            <a:t>মেইল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91BAD295-8122-4425-A39B-F3F81CE8274F}" type="parTrans" cxnId="{8923ABF1-EE48-4601-84A6-145577691B0A}">
      <dgm:prSet/>
      <dgm:spPr/>
      <dgm:t>
        <a:bodyPr/>
        <a:lstStyle/>
        <a:p>
          <a:endParaRPr lang="en-US">
            <a:effectLst/>
          </a:endParaRPr>
        </a:p>
      </dgm:t>
    </dgm:pt>
    <dgm:pt modelId="{F242C67E-1878-4694-8A78-C707DDE7306E}" type="sibTrans" cxnId="{8923ABF1-EE48-4601-84A6-145577691B0A}">
      <dgm:prSet/>
      <dgm:spPr/>
      <dgm:t>
        <a:bodyPr/>
        <a:lstStyle/>
        <a:p>
          <a:endParaRPr lang="en-US"/>
        </a:p>
      </dgm:t>
    </dgm:pt>
    <dgm:pt modelId="{4D4EB95A-5A67-49D2-A4BD-0BE93447225B}">
      <dgm:prSet phldrT="[Text]" custT="1"/>
      <dgm:spPr/>
      <dgm:t>
        <a:bodyPr/>
        <a:lstStyle/>
        <a:p>
          <a:r>
            <a:rPr lang="en-US" sz="2400" dirty="0" err="1" smtClean="0">
              <a:effectLst/>
              <a:latin typeface="NikoshBAN" pitchFamily="2" charset="0"/>
              <a:cs typeface="NikoshBAN" pitchFamily="2" charset="0"/>
            </a:rPr>
            <a:t>ব্রডকাস্ট</a:t>
          </a:r>
          <a:r>
            <a:rPr lang="bn-BD" sz="2400" dirty="0" smtClean="0">
              <a:effectLst/>
              <a:latin typeface="NikoshBAN" pitchFamily="2" charset="0"/>
              <a:cs typeface="NikoshBAN" pitchFamily="2" charset="0"/>
            </a:rPr>
            <a:t> </a:t>
          </a:r>
          <a:endParaRPr lang="en-US" sz="2400" dirty="0">
            <a:effectLst/>
            <a:latin typeface="NikoshBAN" pitchFamily="2" charset="0"/>
            <a:cs typeface="NikoshBAN" pitchFamily="2" charset="0"/>
          </a:endParaRPr>
        </a:p>
      </dgm:t>
    </dgm:pt>
    <dgm:pt modelId="{0256C6BE-5F44-4CF9-BD13-59CD94DFEF80}" type="parTrans" cxnId="{34216FF6-36CB-4691-BD5C-6B38C6F84646}">
      <dgm:prSet/>
      <dgm:spPr/>
      <dgm:t>
        <a:bodyPr/>
        <a:lstStyle/>
        <a:p>
          <a:endParaRPr lang="en-US">
            <a:effectLst/>
          </a:endParaRPr>
        </a:p>
      </dgm:t>
    </dgm:pt>
    <dgm:pt modelId="{4E669FA9-CBCB-400F-AFFE-DA26646EE13B}" type="sibTrans" cxnId="{34216FF6-36CB-4691-BD5C-6B38C6F84646}">
      <dgm:prSet/>
      <dgm:spPr/>
      <dgm:t>
        <a:bodyPr/>
        <a:lstStyle/>
        <a:p>
          <a:endParaRPr lang="en-US"/>
        </a:p>
      </dgm:t>
    </dgm:pt>
    <dgm:pt modelId="{1A6CDA77-A08E-4683-93E6-5913CD751459}">
      <dgm:prSet custT="1"/>
      <dgm:spPr/>
      <dgm:t>
        <a:bodyPr/>
        <a:lstStyle/>
        <a:p>
          <a:r>
            <a:rPr lang="bn-BD" sz="3200" dirty="0" smtClean="0">
              <a:effectLst/>
              <a:latin typeface="NikoshBAN" pitchFamily="2" charset="0"/>
              <a:cs typeface="NikoshBAN" pitchFamily="2" charset="0"/>
            </a:rPr>
            <a:t>টেলিভিশন </a:t>
          </a:r>
          <a:endParaRPr lang="en-US" sz="3200" dirty="0">
            <a:effectLst/>
            <a:latin typeface="NikoshBAN" pitchFamily="2" charset="0"/>
            <a:cs typeface="NikoshBAN" pitchFamily="2" charset="0"/>
          </a:endParaRPr>
        </a:p>
      </dgm:t>
    </dgm:pt>
    <dgm:pt modelId="{DF0FC897-30AE-4368-BDBA-5157422F251D}" type="parTrans" cxnId="{2F554A0C-01FB-4DFB-A87C-B590CB5CEE00}">
      <dgm:prSet/>
      <dgm:spPr/>
      <dgm:t>
        <a:bodyPr/>
        <a:lstStyle/>
        <a:p>
          <a:endParaRPr lang="en-US">
            <a:effectLst/>
          </a:endParaRPr>
        </a:p>
      </dgm:t>
    </dgm:pt>
    <dgm:pt modelId="{0428A572-5D9C-4398-886C-48E28DE54253}" type="sibTrans" cxnId="{2F554A0C-01FB-4DFB-A87C-B590CB5CEE00}">
      <dgm:prSet/>
      <dgm:spPr/>
      <dgm:t>
        <a:bodyPr/>
        <a:lstStyle/>
        <a:p>
          <a:endParaRPr lang="en-US"/>
        </a:p>
      </dgm:t>
    </dgm:pt>
    <dgm:pt modelId="{5E9E33CB-71DE-49B3-9807-CE6F42ECA9E4}">
      <dgm:prSet/>
      <dgm:spPr/>
      <dgm:t>
        <a:bodyPr/>
        <a:lstStyle/>
        <a:p>
          <a:r>
            <a:rPr lang="bn-BD" dirty="0" smtClean="0">
              <a:effectLst/>
              <a:latin typeface="NikoshBAN" pitchFamily="2" charset="0"/>
              <a:cs typeface="NikoshBAN" pitchFamily="2" charset="0"/>
            </a:rPr>
            <a:t>মোবাইল ফোন </a:t>
          </a:r>
          <a:endParaRPr lang="en-US" dirty="0">
            <a:effectLst/>
            <a:latin typeface="NikoshBAN" pitchFamily="2" charset="0"/>
            <a:cs typeface="NikoshBAN" pitchFamily="2" charset="0"/>
          </a:endParaRPr>
        </a:p>
      </dgm:t>
    </dgm:pt>
    <dgm:pt modelId="{140BDE50-38D2-475F-8D08-557826DA3F28}" type="parTrans" cxnId="{DA987C2F-339E-4869-AFCB-06E05DFE240F}">
      <dgm:prSet/>
      <dgm:spPr/>
      <dgm:t>
        <a:bodyPr/>
        <a:lstStyle/>
        <a:p>
          <a:endParaRPr lang="en-US">
            <a:effectLst/>
          </a:endParaRPr>
        </a:p>
      </dgm:t>
    </dgm:pt>
    <dgm:pt modelId="{45601BA2-B18A-494E-A039-3CF22A3E9B91}" type="sibTrans" cxnId="{DA987C2F-339E-4869-AFCB-06E05DFE240F}">
      <dgm:prSet/>
      <dgm:spPr/>
      <dgm:t>
        <a:bodyPr/>
        <a:lstStyle/>
        <a:p>
          <a:endParaRPr lang="en-US"/>
        </a:p>
      </dgm:t>
    </dgm:pt>
    <dgm:pt modelId="{3CA9C366-909A-461E-BDC9-C8C18A737712}" type="pres">
      <dgm:prSet presAssocID="{49D1A19F-43D6-4E0A-9855-086E1B631FB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1EA08D-DF4D-4B3A-88B4-8B8C7BCF8893}" type="pres">
      <dgm:prSet presAssocID="{81D643C9-07D6-4696-A787-843C8C7E6D3B}" presName="centerShape" presStyleLbl="node0" presStyleIdx="0" presStyleCnt="1" custScaleX="127437" custScaleY="122106"/>
      <dgm:spPr/>
      <dgm:t>
        <a:bodyPr/>
        <a:lstStyle/>
        <a:p>
          <a:endParaRPr lang="en-US"/>
        </a:p>
      </dgm:t>
    </dgm:pt>
    <dgm:pt modelId="{2B3E77F0-EB7C-42BB-9881-21A0A7A8019F}" type="pres">
      <dgm:prSet presAssocID="{C23FC31C-9C02-4C1C-BADC-F8C3E708C236}" presName="parTrans" presStyleLbl="sibTrans2D1" presStyleIdx="0" presStyleCnt="6"/>
      <dgm:spPr/>
      <dgm:t>
        <a:bodyPr/>
        <a:lstStyle/>
        <a:p>
          <a:endParaRPr lang="en-US"/>
        </a:p>
      </dgm:t>
    </dgm:pt>
    <dgm:pt modelId="{A07EFB3C-07B0-46B1-B089-8D5C14FC96E1}" type="pres">
      <dgm:prSet presAssocID="{C23FC31C-9C02-4C1C-BADC-F8C3E708C236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EDCA1F05-16BA-433B-B035-4D3C4DD209ED}" type="pres">
      <dgm:prSet presAssocID="{90D1EF15-7BB5-422A-A0B8-4F403E455CE5}" presName="node" presStyleLbl="node1" presStyleIdx="0" presStyleCnt="6" custScaleX="108070" custScaleY="806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6BFFE3-C879-47C2-BB6B-188738245D62}" type="pres">
      <dgm:prSet presAssocID="{1C60055F-FF5A-4ED5-B397-D57CEC77FE20}" presName="parTrans" presStyleLbl="sibTrans2D1" presStyleIdx="1" presStyleCnt="6"/>
      <dgm:spPr/>
      <dgm:t>
        <a:bodyPr/>
        <a:lstStyle/>
        <a:p>
          <a:endParaRPr lang="en-US"/>
        </a:p>
      </dgm:t>
    </dgm:pt>
    <dgm:pt modelId="{9F8D230C-38DF-405A-AB39-87F5C12C4C3E}" type="pres">
      <dgm:prSet presAssocID="{1C60055F-FF5A-4ED5-B397-D57CEC77FE20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0ECE089E-F5DE-4741-8637-2E901B53B990}" type="pres">
      <dgm:prSet presAssocID="{EE8E37A4-52AD-4374-9817-5C091A80C302}" presName="node" presStyleLbl="node1" presStyleIdx="1" presStyleCnt="6" custScaleX="102488" custScaleY="754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6D65CF-E5BF-41ED-9DD7-5D01732A127C}" type="pres">
      <dgm:prSet presAssocID="{140BDE50-38D2-475F-8D08-557826DA3F28}" presName="parTrans" presStyleLbl="sibTrans2D1" presStyleIdx="2" presStyleCnt="6"/>
      <dgm:spPr/>
      <dgm:t>
        <a:bodyPr/>
        <a:lstStyle/>
        <a:p>
          <a:endParaRPr lang="en-US"/>
        </a:p>
      </dgm:t>
    </dgm:pt>
    <dgm:pt modelId="{258C8405-F2B6-4D0D-AA1E-C96E15DE0B4C}" type="pres">
      <dgm:prSet presAssocID="{140BDE50-38D2-475F-8D08-557826DA3F28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8D9DB9BB-C27E-4FE1-A15C-1593FF17104F}" type="pres">
      <dgm:prSet presAssocID="{5E9E33CB-71DE-49B3-9807-CE6F42ECA9E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08C06F-76C0-4BF2-B5B7-A52A496C36E5}" type="pres">
      <dgm:prSet presAssocID="{DF0FC897-30AE-4368-BDBA-5157422F251D}" presName="parTrans" presStyleLbl="sibTrans2D1" presStyleIdx="3" presStyleCnt="6"/>
      <dgm:spPr/>
      <dgm:t>
        <a:bodyPr/>
        <a:lstStyle/>
        <a:p>
          <a:endParaRPr lang="en-US"/>
        </a:p>
      </dgm:t>
    </dgm:pt>
    <dgm:pt modelId="{20C4BC37-60DB-4EF3-838F-6BC4A742A9F1}" type="pres">
      <dgm:prSet presAssocID="{DF0FC897-30AE-4368-BDBA-5157422F251D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750EAB16-4234-42F3-8336-F89726239BD1}" type="pres">
      <dgm:prSet presAssocID="{1A6CDA77-A08E-4683-93E6-5913CD751459}" presName="node" presStyleLbl="node1" presStyleIdx="3" presStyleCnt="6" custScaleX="129270" custScaleY="915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464D03-6264-4E03-8081-28B4535F51A2}" type="pres">
      <dgm:prSet presAssocID="{91BAD295-8122-4425-A39B-F3F81CE8274F}" presName="parTrans" presStyleLbl="sibTrans2D1" presStyleIdx="4" presStyleCnt="6"/>
      <dgm:spPr/>
      <dgm:t>
        <a:bodyPr/>
        <a:lstStyle/>
        <a:p>
          <a:endParaRPr lang="en-US"/>
        </a:p>
      </dgm:t>
    </dgm:pt>
    <dgm:pt modelId="{83EFABDF-3BFD-4203-86D7-B08800053FDA}" type="pres">
      <dgm:prSet presAssocID="{91BAD295-8122-4425-A39B-F3F81CE8274F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8CA66E20-BDF4-43A0-ADAE-876036AB3435}" type="pres">
      <dgm:prSet presAssocID="{8F6B6C1A-8AC7-42D9-ADC8-4A5867D641BE}" presName="node" presStyleLbl="node1" presStyleIdx="4" presStyleCnt="6" custScaleX="122633" custScaleY="841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2CF333-55B3-4EF5-8C9D-78E2671F0312}" type="pres">
      <dgm:prSet presAssocID="{0256C6BE-5F44-4CF9-BD13-59CD94DFEF80}" presName="parTrans" presStyleLbl="sibTrans2D1" presStyleIdx="5" presStyleCnt="6"/>
      <dgm:spPr/>
      <dgm:t>
        <a:bodyPr/>
        <a:lstStyle/>
        <a:p>
          <a:endParaRPr lang="en-US"/>
        </a:p>
      </dgm:t>
    </dgm:pt>
    <dgm:pt modelId="{4AE375BC-1AC8-4482-ADC8-6CECCA4F2AEC}" type="pres">
      <dgm:prSet presAssocID="{0256C6BE-5F44-4CF9-BD13-59CD94DFEF80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A4F61AB2-61A3-41C4-843C-CBD22BE6ECEB}" type="pres">
      <dgm:prSet presAssocID="{4D4EB95A-5A67-49D2-A4BD-0BE93447225B}" presName="node" presStyleLbl="node1" presStyleIdx="5" presStyleCnt="6" custScaleX="124956" custScaleY="657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E42C98-AD6D-4955-A629-033324352ACC}" type="presOf" srcId="{49D1A19F-43D6-4E0A-9855-086E1B631FBD}" destId="{3CA9C366-909A-461E-BDC9-C8C18A737712}" srcOrd="0" destOrd="0" presId="urn:microsoft.com/office/officeart/2005/8/layout/radial5"/>
    <dgm:cxn modelId="{2F554A0C-01FB-4DFB-A87C-B590CB5CEE00}" srcId="{81D643C9-07D6-4696-A787-843C8C7E6D3B}" destId="{1A6CDA77-A08E-4683-93E6-5913CD751459}" srcOrd="3" destOrd="0" parTransId="{DF0FC897-30AE-4368-BDBA-5157422F251D}" sibTransId="{0428A572-5D9C-4398-886C-48E28DE54253}"/>
    <dgm:cxn modelId="{AEEE7B43-C91F-40F2-9627-D0DF301D7D7B}" type="presOf" srcId="{EE8E37A4-52AD-4374-9817-5C091A80C302}" destId="{0ECE089E-F5DE-4741-8637-2E901B53B990}" srcOrd="0" destOrd="0" presId="urn:microsoft.com/office/officeart/2005/8/layout/radial5"/>
    <dgm:cxn modelId="{3537D466-0E6E-43CE-960F-95A4501FDD42}" type="presOf" srcId="{1A6CDA77-A08E-4683-93E6-5913CD751459}" destId="{750EAB16-4234-42F3-8336-F89726239BD1}" srcOrd="0" destOrd="0" presId="urn:microsoft.com/office/officeart/2005/8/layout/radial5"/>
    <dgm:cxn modelId="{C4A85860-A13A-4A8B-8180-02C8C3BDD4FC}" srcId="{81D643C9-07D6-4696-A787-843C8C7E6D3B}" destId="{90D1EF15-7BB5-422A-A0B8-4F403E455CE5}" srcOrd="0" destOrd="0" parTransId="{C23FC31C-9C02-4C1C-BADC-F8C3E708C236}" sibTransId="{A4A04A04-F53B-457F-95CA-FA7DC1B52C54}"/>
    <dgm:cxn modelId="{8CF94066-2317-43E4-83C6-D17F89C64685}" srcId="{49D1A19F-43D6-4E0A-9855-086E1B631FBD}" destId="{81D643C9-07D6-4696-A787-843C8C7E6D3B}" srcOrd="0" destOrd="0" parTransId="{B474EBBC-2628-4553-9C03-D6F32422CCC4}" sibTransId="{DAE770D3-55C0-4C21-AEBD-7EE32D6513ED}"/>
    <dgm:cxn modelId="{65F7136B-D4EB-48FA-AEEE-6F4060D7BC28}" type="presOf" srcId="{DF0FC897-30AE-4368-BDBA-5157422F251D}" destId="{20C4BC37-60DB-4EF3-838F-6BC4A742A9F1}" srcOrd="1" destOrd="0" presId="urn:microsoft.com/office/officeart/2005/8/layout/radial5"/>
    <dgm:cxn modelId="{D6D2F96E-6952-4E51-AAF6-D0E57BEE8AC9}" type="presOf" srcId="{140BDE50-38D2-475F-8D08-557826DA3F28}" destId="{8D6D65CF-E5BF-41ED-9DD7-5D01732A127C}" srcOrd="0" destOrd="0" presId="urn:microsoft.com/office/officeart/2005/8/layout/radial5"/>
    <dgm:cxn modelId="{8C578858-0AEF-43CA-BFE5-552D36CF52CB}" type="presOf" srcId="{C23FC31C-9C02-4C1C-BADC-F8C3E708C236}" destId="{A07EFB3C-07B0-46B1-B089-8D5C14FC96E1}" srcOrd="1" destOrd="0" presId="urn:microsoft.com/office/officeart/2005/8/layout/radial5"/>
    <dgm:cxn modelId="{DA987C2F-339E-4869-AFCB-06E05DFE240F}" srcId="{81D643C9-07D6-4696-A787-843C8C7E6D3B}" destId="{5E9E33CB-71DE-49B3-9807-CE6F42ECA9E4}" srcOrd="2" destOrd="0" parTransId="{140BDE50-38D2-475F-8D08-557826DA3F28}" sibTransId="{45601BA2-B18A-494E-A039-3CF22A3E9B91}"/>
    <dgm:cxn modelId="{F2715608-3C35-4AF6-801A-B90F9FB586B4}" type="presOf" srcId="{91BAD295-8122-4425-A39B-F3F81CE8274F}" destId="{A7464D03-6264-4E03-8081-28B4535F51A2}" srcOrd="0" destOrd="0" presId="urn:microsoft.com/office/officeart/2005/8/layout/radial5"/>
    <dgm:cxn modelId="{617BC537-0A7E-430F-9603-A41C5B0079E9}" type="presOf" srcId="{4D4EB95A-5A67-49D2-A4BD-0BE93447225B}" destId="{A4F61AB2-61A3-41C4-843C-CBD22BE6ECEB}" srcOrd="0" destOrd="0" presId="urn:microsoft.com/office/officeart/2005/8/layout/radial5"/>
    <dgm:cxn modelId="{4CF0FBF7-48E9-4D0B-BA6A-C812E544C333}" type="presOf" srcId="{81D643C9-07D6-4696-A787-843C8C7E6D3B}" destId="{B81EA08D-DF4D-4B3A-88B4-8B8C7BCF8893}" srcOrd="0" destOrd="0" presId="urn:microsoft.com/office/officeart/2005/8/layout/radial5"/>
    <dgm:cxn modelId="{8B9744FE-2BB6-4BBA-A5CE-1579EA2D6F0D}" srcId="{81D643C9-07D6-4696-A787-843C8C7E6D3B}" destId="{EE8E37A4-52AD-4374-9817-5C091A80C302}" srcOrd="1" destOrd="0" parTransId="{1C60055F-FF5A-4ED5-B397-D57CEC77FE20}" sibTransId="{7C176347-6E70-44C0-88C4-F027E2026EC1}"/>
    <dgm:cxn modelId="{8923ABF1-EE48-4601-84A6-145577691B0A}" srcId="{81D643C9-07D6-4696-A787-843C8C7E6D3B}" destId="{8F6B6C1A-8AC7-42D9-ADC8-4A5867D641BE}" srcOrd="4" destOrd="0" parTransId="{91BAD295-8122-4425-A39B-F3F81CE8274F}" sibTransId="{F242C67E-1878-4694-8A78-C707DDE7306E}"/>
    <dgm:cxn modelId="{20C28AD7-5647-4A98-ADC5-26CEB33AE040}" type="presOf" srcId="{0256C6BE-5F44-4CF9-BD13-59CD94DFEF80}" destId="{D32CF333-55B3-4EF5-8C9D-78E2671F0312}" srcOrd="0" destOrd="0" presId="urn:microsoft.com/office/officeart/2005/8/layout/radial5"/>
    <dgm:cxn modelId="{BAA41389-5D99-43BB-896D-D9DFBD6FC3EB}" type="presOf" srcId="{91BAD295-8122-4425-A39B-F3F81CE8274F}" destId="{83EFABDF-3BFD-4203-86D7-B08800053FDA}" srcOrd="1" destOrd="0" presId="urn:microsoft.com/office/officeart/2005/8/layout/radial5"/>
    <dgm:cxn modelId="{FEA855A4-26DB-4F03-9141-14C7D6A97724}" type="presOf" srcId="{C23FC31C-9C02-4C1C-BADC-F8C3E708C236}" destId="{2B3E77F0-EB7C-42BB-9881-21A0A7A8019F}" srcOrd="0" destOrd="0" presId="urn:microsoft.com/office/officeart/2005/8/layout/radial5"/>
    <dgm:cxn modelId="{605E6F9E-3E60-49BE-BB3B-BE5A9C6EFCC5}" type="presOf" srcId="{0256C6BE-5F44-4CF9-BD13-59CD94DFEF80}" destId="{4AE375BC-1AC8-4482-ADC8-6CECCA4F2AEC}" srcOrd="1" destOrd="0" presId="urn:microsoft.com/office/officeart/2005/8/layout/radial5"/>
    <dgm:cxn modelId="{138AE5F0-025B-4B62-904F-4A122C1E8D01}" type="presOf" srcId="{8F6B6C1A-8AC7-42D9-ADC8-4A5867D641BE}" destId="{8CA66E20-BDF4-43A0-ADAE-876036AB3435}" srcOrd="0" destOrd="0" presId="urn:microsoft.com/office/officeart/2005/8/layout/radial5"/>
    <dgm:cxn modelId="{FA91B3F0-0193-4E17-A0C3-B972FEE444FC}" type="presOf" srcId="{90D1EF15-7BB5-422A-A0B8-4F403E455CE5}" destId="{EDCA1F05-16BA-433B-B035-4D3C4DD209ED}" srcOrd="0" destOrd="0" presId="urn:microsoft.com/office/officeart/2005/8/layout/radial5"/>
    <dgm:cxn modelId="{7118388E-DFA8-499D-85A8-1ACC53043D52}" type="presOf" srcId="{1C60055F-FF5A-4ED5-B397-D57CEC77FE20}" destId="{9F8D230C-38DF-405A-AB39-87F5C12C4C3E}" srcOrd="1" destOrd="0" presId="urn:microsoft.com/office/officeart/2005/8/layout/radial5"/>
    <dgm:cxn modelId="{8CE70F56-49F7-4888-A19D-BA57E94513DF}" type="presOf" srcId="{DF0FC897-30AE-4368-BDBA-5157422F251D}" destId="{7008C06F-76C0-4BF2-B5B7-A52A496C36E5}" srcOrd="0" destOrd="0" presId="urn:microsoft.com/office/officeart/2005/8/layout/radial5"/>
    <dgm:cxn modelId="{4D951D35-F567-450F-A810-7392914AA8E8}" type="presOf" srcId="{140BDE50-38D2-475F-8D08-557826DA3F28}" destId="{258C8405-F2B6-4D0D-AA1E-C96E15DE0B4C}" srcOrd="1" destOrd="0" presId="urn:microsoft.com/office/officeart/2005/8/layout/radial5"/>
    <dgm:cxn modelId="{34216FF6-36CB-4691-BD5C-6B38C6F84646}" srcId="{81D643C9-07D6-4696-A787-843C8C7E6D3B}" destId="{4D4EB95A-5A67-49D2-A4BD-0BE93447225B}" srcOrd="5" destOrd="0" parTransId="{0256C6BE-5F44-4CF9-BD13-59CD94DFEF80}" sibTransId="{4E669FA9-CBCB-400F-AFFE-DA26646EE13B}"/>
    <dgm:cxn modelId="{79409346-6FF7-4771-87C5-AFDD634B5FD8}" type="presOf" srcId="{5E9E33CB-71DE-49B3-9807-CE6F42ECA9E4}" destId="{8D9DB9BB-C27E-4FE1-A15C-1593FF17104F}" srcOrd="0" destOrd="0" presId="urn:microsoft.com/office/officeart/2005/8/layout/radial5"/>
    <dgm:cxn modelId="{6579BFC6-5803-4437-89DE-9C576BE28761}" type="presOf" srcId="{1C60055F-FF5A-4ED5-B397-D57CEC77FE20}" destId="{7A6BFFE3-C879-47C2-BB6B-188738245D62}" srcOrd="0" destOrd="0" presId="urn:microsoft.com/office/officeart/2005/8/layout/radial5"/>
    <dgm:cxn modelId="{4A800F93-9CCD-4B60-B688-97A6BF7A79A9}" type="presParOf" srcId="{3CA9C366-909A-461E-BDC9-C8C18A737712}" destId="{B81EA08D-DF4D-4B3A-88B4-8B8C7BCF8893}" srcOrd="0" destOrd="0" presId="urn:microsoft.com/office/officeart/2005/8/layout/radial5"/>
    <dgm:cxn modelId="{B193AE39-D7AE-4151-96F3-4C21CD7C11F2}" type="presParOf" srcId="{3CA9C366-909A-461E-BDC9-C8C18A737712}" destId="{2B3E77F0-EB7C-42BB-9881-21A0A7A8019F}" srcOrd="1" destOrd="0" presId="urn:microsoft.com/office/officeart/2005/8/layout/radial5"/>
    <dgm:cxn modelId="{E3287757-DAB8-47A2-8C54-F9C1EE143024}" type="presParOf" srcId="{2B3E77F0-EB7C-42BB-9881-21A0A7A8019F}" destId="{A07EFB3C-07B0-46B1-B089-8D5C14FC96E1}" srcOrd="0" destOrd="0" presId="urn:microsoft.com/office/officeart/2005/8/layout/radial5"/>
    <dgm:cxn modelId="{D695141B-BE6D-4302-A4EC-1AE71C58F7EE}" type="presParOf" srcId="{3CA9C366-909A-461E-BDC9-C8C18A737712}" destId="{EDCA1F05-16BA-433B-B035-4D3C4DD209ED}" srcOrd="2" destOrd="0" presId="urn:microsoft.com/office/officeart/2005/8/layout/radial5"/>
    <dgm:cxn modelId="{590208A3-9E69-4786-9A2D-2F7725E72719}" type="presParOf" srcId="{3CA9C366-909A-461E-BDC9-C8C18A737712}" destId="{7A6BFFE3-C879-47C2-BB6B-188738245D62}" srcOrd="3" destOrd="0" presId="urn:microsoft.com/office/officeart/2005/8/layout/radial5"/>
    <dgm:cxn modelId="{0A7860FC-5095-439E-9D24-320C2172D755}" type="presParOf" srcId="{7A6BFFE3-C879-47C2-BB6B-188738245D62}" destId="{9F8D230C-38DF-405A-AB39-87F5C12C4C3E}" srcOrd="0" destOrd="0" presId="urn:microsoft.com/office/officeart/2005/8/layout/radial5"/>
    <dgm:cxn modelId="{8A8AE30F-0897-4954-9C91-F4599EC01BFD}" type="presParOf" srcId="{3CA9C366-909A-461E-BDC9-C8C18A737712}" destId="{0ECE089E-F5DE-4741-8637-2E901B53B990}" srcOrd="4" destOrd="0" presId="urn:microsoft.com/office/officeart/2005/8/layout/radial5"/>
    <dgm:cxn modelId="{EB5A64E3-9F3E-4841-8B72-3801225B839E}" type="presParOf" srcId="{3CA9C366-909A-461E-BDC9-C8C18A737712}" destId="{8D6D65CF-E5BF-41ED-9DD7-5D01732A127C}" srcOrd="5" destOrd="0" presId="urn:microsoft.com/office/officeart/2005/8/layout/radial5"/>
    <dgm:cxn modelId="{AB5AC9B4-DA4A-4424-ABC5-A14621A0B0A4}" type="presParOf" srcId="{8D6D65CF-E5BF-41ED-9DD7-5D01732A127C}" destId="{258C8405-F2B6-4D0D-AA1E-C96E15DE0B4C}" srcOrd="0" destOrd="0" presId="urn:microsoft.com/office/officeart/2005/8/layout/radial5"/>
    <dgm:cxn modelId="{B587E717-1CD5-4BFC-A7A5-EC122E5A232D}" type="presParOf" srcId="{3CA9C366-909A-461E-BDC9-C8C18A737712}" destId="{8D9DB9BB-C27E-4FE1-A15C-1593FF17104F}" srcOrd="6" destOrd="0" presId="urn:microsoft.com/office/officeart/2005/8/layout/radial5"/>
    <dgm:cxn modelId="{1C4FF7FB-A744-41CD-B971-67BD20481DD2}" type="presParOf" srcId="{3CA9C366-909A-461E-BDC9-C8C18A737712}" destId="{7008C06F-76C0-4BF2-B5B7-A52A496C36E5}" srcOrd="7" destOrd="0" presId="urn:microsoft.com/office/officeart/2005/8/layout/radial5"/>
    <dgm:cxn modelId="{3B355872-A81D-4301-8FC7-F3668A3CA79A}" type="presParOf" srcId="{7008C06F-76C0-4BF2-B5B7-A52A496C36E5}" destId="{20C4BC37-60DB-4EF3-838F-6BC4A742A9F1}" srcOrd="0" destOrd="0" presId="urn:microsoft.com/office/officeart/2005/8/layout/radial5"/>
    <dgm:cxn modelId="{34C576DB-128E-4A74-ABFC-F5CF07986A3F}" type="presParOf" srcId="{3CA9C366-909A-461E-BDC9-C8C18A737712}" destId="{750EAB16-4234-42F3-8336-F89726239BD1}" srcOrd="8" destOrd="0" presId="urn:microsoft.com/office/officeart/2005/8/layout/radial5"/>
    <dgm:cxn modelId="{F226092A-1843-4528-B9F2-D12B5C7F7738}" type="presParOf" srcId="{3CA9C366-909A-461E-BDC9-C8C18A737712}" destId="{A7464D03-6264-4E03-8081-28B4535F51A2}" srcOrd="9" destOrd="0" presId="urn:microsoft.com/office/officeart/2005/8/layout/radial5"/>
    <dgm:cxn modelId="{DAE9BABD-265C-4D16-BB8C-D3019E381468}" type="presParOf" srcId="{A7464D03-6264-4E03-8081-28B4535F51A2}" destId="{83EFABDF-3BFD-4203-86D7-B08800053FDA}" srcOrd="0" destOrd="0" presId="urn:microsoft.com/office/officeart/2005/8/layout/radial5"/>
    <dgm:cxn modelId="{20152F71-FF4A-49AD-A68E-51ED35F35244}" type="presParOf" srcId="{3CA9C366-909A-461E-BDC9-C8C18A737712}" destId="{8CA66E20-BDF4-43A0-ADAE-876036AB3435}" srcOrd="10" destOrd="0" presId="urn:microsoft.com/office/officeart/2005/8/layout/radial5"/>
    <dgm:cxn modelId="{6C17AC50-1E9B-49D5-BE4C-6189C60F79CE}" type="presParOf" srcId="{3CA9C366-909A-461E-BDC9-C8C18A737712}" destId="{D32CF333-55B3-4EF5-8C9D-78E2671F0312}" srcOrd="11" destOrd="0" presId="urn:microsoft.com/office/officeart/2005/8/layout/radial5"/>
    <dgm:cxn modelId="{77C6433A-AF38-4DE6-9936-5D8C931E9D6C}" type="presParOf" srcId="{D32CF333-55B3-4EF5-8C9D-78E2671F0312}" destId="{4AE375BC-1AC8-4482-ADC8-6CECCA4F2AEC}" srcOrd="0" destOrd="0" presId="urn:microsoft.com/office/officeart/2005/8/layout/radial5"/>
    <dgm:cxn modelId="{4827F4E5-D7FA-46AA-896C-54C96C8FD2A9}" type="presParOf" srcId="{3CA9C366-909A-461E-BDC9-C8C18A737712}" destId="{A4F61AB2-61A3-41C4-843C-CBD22BE6ECEB}" srcOrd="12" destOrd="0" presId="urn:microsoft.com/office/officeart/2005/8/layout/radial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64702C-3B61-44A2-A1C3-3E2882B7B8F0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417DDA-AEFF-40A4-83A8-BE69C9DBB5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12124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8271B-6CF0-49A3-80AE-66DDA38EA388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B29A48-B54B-46F0-AFDC-DB68C2088B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3356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53DE4-4343-4EBD-B91D-AA01833370D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96523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B9EDDB-3BC7-4232-80A6-F6711922223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37661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অত:পর</a:t>
            </a:r>
            <a:r>
              <a:rPr lang="en-US" dirty="0" smtClean="0"/>
              <a:t> </a:t>
            </a:r>
            <a:r>
              <a:rPr lang="en-US" dirty="0" err="1" smtClean="0"/>
              <a:t>মুক্তিযুদ্ধারা</a:t>
            </a:r>
            <a:r>
              <a:rPr lang="en-US" dirty="0" smtClean="0"/>
              <a:t> </a:t>
            </a:r>
            <a:r>
              <a:rPr lang="en-US" dirty="0" err="1" smtClean="0"/>
              <a:t>জাহাজে</a:t>
            </a:r>
            <a:r>
              <a:rPr lang="en-US" dirty="0" smtClean="0"/>
              <a:t> </a:t>
            </a:r>
            <a:r>
              <a:rPr lang="en-US" dirty="0" err="1" smtClean="0"/>
              <a:t>মাইন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লাগিয়ে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ডুবিয়ে</a:t>
            </a:r>
            <a:r>
              <a:rPr lang="en-US" dirty="0" smtClean="0"/>
              <a:t> </a:t>
            </a:r>
            <a:r>
              <a:rPr lang="en-US" dirty="0" err="1" smtClean="0"/>
              <a:t>আঘাত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হেনেছিল</a:t>
            </a:r>
            <a:r>
              <a:rPr lang="en-US" baseline="0" dirty="0" smtClean="0"/>
              <a:t> </a:t>
            </a:r>
            <a:r>
              <a:rPr lang="en-US" sz="1200" dirty="0" smtClean="0">
                <a:latin typeface="Nikosh" pitchFamily="2" charset="0"/>
                <a:cs typeface="Nikosh" pitchFamily="2" charset="0"/>
              </a:rPr>
              <a:t>১৯৭১ </a:t>
            </a:r>
            <a:r>
              <a:rPr lang="en-US" sz="1200" dirty="0" err="1" smtClean="0">
                <a:latin typeface="Nikosh" pitchFamily="2" charset="0"/>
                <a:cs typeface="Nikosh" pitchFamily="2" charset="0"/>
              </a:rPr>
              <a:t>সালের</a:t>
            </a:r>
            <a:r>
              <a:rPr lang="en-US" sz="1200" dirty="0" smtClean="0">
                <a:latin typeface="Nikosh" pitchFamily="2" charset="0"/>
                <a:cs typeface="Nikosh" pitchFamily="2" charset="0"/>
              </a:rPr>
              <a:t> ১৫ </a:t>
            </a:r>
            <a:r>
              <a:rPr lang="en-US" sz="1200" dirty="0" err="1" smtClean="0">
                <a:latin typeface="Nikosh" pitchFamily="2" charset="0"/>
                <a:cs typeface="Nikosh" pitchFamily="2" charset="0"/>
              </a:rPr>
              <a:t>আগস্ট</a:t>
            </a:r>
            <a:r>
              <a:rPr lang="en-US" sz="1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তা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বলা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যেতে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</a:t>
            </a:r>
            <a:r>
              <a:rPr lang="en-US" baseline="0" dirty="0" smtClean="0"/>
              <a:t> 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53DE4-4343-4EBD-B91D-AA01833370D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74991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গানটির</a:t>
            </a:r>
            <a:r>
              <a:rPr lang="en-US" dirty="0" smtClean="0"/>
              <a:t> </a:t>
            </a:r>
            <a:r>
              <a:rPr lang="en-US" dirty="0" err="1" smtClean="0"/>
              <a:t>মূল</a:t>
            </a:r>
            <a:r>
              <a:rPr lang="en-US" dirty="0" smtClean="0"/>
              <a:t> </a:t>
            </a:r>
            <a:r>
              <a:rPr lang="en-US" dirty="0" err="1" smtClean="0"/>
              <a:t>প্রতিপাদ্য</a:t>
            </a:r>
            <a:r>
              <a:rPr lang="en-US" dirty="0" smtClean="0"/>
              <a:t> </a:t>
            </a:r>
            <a:r>
              <a:rPr lang="en-US" dirty="0" err="1" smtClean="0"/>
              <a:t>বিষয়</a:t>
            </a:r>
            <a:r>
              <a:rPr lang="en-US" dirty="0" smtClean="0"/>
              <a:t> </a:t>
            </a:r>
            <a:r>
              <a:rPr lang="en-US" dirty="0" err="1" smtClean="0"/>
              <a:t>ছিল</a:t>
            </a:r>
            <a:r>
              <a:rPr lang="en-US" dirty="0" smtClean="0"/>
              <a:t>,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হানাদার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বাহিনীর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উপর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আঘাত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হানা</a:t>
            </a:r>
            <a:r>
              <a:rPr lang="en-US" baseline="0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53DE4-4343-4EBD-B91D-AA01833370D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45398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53DE4-4343-4EBD-B91D-AA01833370D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3248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যোগাযোগের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প্রকারভেদ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আলোচনা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যেতে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</a:t>
            </a:r>
            <a:r>
              <a:rPr lang="en-US" baseline="0" dirty="0" smtClean="0"/>
              <a:t>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53DE4-4343-4EBD-B91D-AA01833370D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60533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ছবিগুলোর</a:t>
            </a:r>
            <a:r>
              <a:rPr lang="en-US" dirty="0" smtClean="0"/>
              <a:t> </a:t>
            </a:r>
            <a:r>
              <a:rPr lang="en-US" dirty="0" err="1" smtClean="0"/>
              <a:t>বর্ণনা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কাছ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থেকে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শুণতে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চেয়ে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অত:পর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একমুখী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যোগাযোগ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ব্রডকাস্ট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সম্পর্কে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বলা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যেতে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</a:t>
            </a:r>
            <a:r>
              <a:rPr lang="en-US" baseline="0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53DE4-4343-4EBD-B91D-AA01833370D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96120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53DE4-4343-4EBD-B91D-AA01833370D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94534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সামাজিক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যোগাযোগের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পজেটিভ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সাইটসমূহ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উল্লেখ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যেতে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পারে</a:t>
            </a:r>
            <a:r>
              <a:rPr lang="en-US" baseline="0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53DE4-4343-4EBD-B91D-AA01833370D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929460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বিতর্কের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সময়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বেশী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নেয়া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যাবে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না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সবোর্চ্চ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পাঁচ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মিনিট</a:t>
            </a:r>
            <a:r>
              <a:rPr lang="en-US" baseline="0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53DE4-4343-4EBD-B91D-AA01833370D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20083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041400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8573937"/>
      </p:ext>
    </p:extLst>
  </p:cSld>
  <p:clrMapOvr>
    <a:masterClrMapping/>
  </p:clrMapOvr>
  <p:transition spd="slow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59991295"/>
      </p:ext>
    </p:extLst>
  </p:cSld>
  <p:clrMapOvr>
    <a:masterClrMapping/>
  </p:clrMapOvr>
  <p:transition spd="slow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6226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1507285"/>
      </p:ext>
    </p:extLst>
  </p:cSld>
  <p:clrMapOvr>
    <a:masterClrMapping/>
  </p:clrMapOvr>
  <p:transition spd="slow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5294500"/>
      </p:ext>
    </p:extLst>
  </p:cSld>
  <p:clrMapOvr>
    <a:masterClrMapping/>
  </p:clrMapOvr>
  <p:transition spd="slow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274638"/>
            <a:ext cx="78867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6"/>
            <a:ext cx="3867150" cy="397827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2248" y="1489075"/>
            <a:ext cx="3868340" cy="64135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248" y="2193926"/>
            <a:ext cx="3868340" cy="397827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70017201"/>
      </p:ext>
    </p:extLst>
  </p:cSld>
  <p:clrMapOvr>
    <a:masterClrMapping/>
  </p:clrMapOvr>
  <p:transition spd="slow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7560332"/>
      </p:ext>
    </p:extLst>
  </p:cSld>
  <p:clrMapOvr>
    <a:masterClrMapping/>
  </p:clrMapOvr>
  <p:transition spd="slow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17777-2174-4F56-A8C2-4885FB95CA25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34FD4-932A-4BC7-A7AF-8C822B8716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52400" y="152400"/>
            <a:ext cx="8839200" cy="6553200"/>
          </a:xfrm>
          <a:prstGeom prst="rect">
            <a:avLst/>
          </a:prstGeom>
          <a:noFill/>
          <a:ln w="317500" cap="rnd" cmpd="tri">
            <a:prstDash val="lgDash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 userDrawn="1"/>
        </p:nvSpPr>
        <p:spPr>
          <a:xfrm>
            <a:off x="0" y="6629400"/>
            <a:ext cx="4572000" cy="228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800" dirty="0" err="1" smtClean="0">
                <a:solidFill>
                  <a:srgbClr val="FF0000"/>
                </a:solidFill>
              </a:rPr>
              <a:t>Rafiqul</a:t>
            </a:r>
            <a:r>
              <a:rPr lang="en-US" sz="2800" dirty="0" smtClean="0">
                <a:solidFill>
                  <a:srgbClr val="FF0000"/>
                </a:solidFill>
              </a:rPr>
              <a:t> Islam</a:t>
            </a:r>
            <a:r>
              <a:rPr lang="en-US" sz="2800" baseline="0" dirty="0" smtClean="0">
                <a:solidFill>
                  <a:srgbClr val="FF0000"/>
                </a:solidFill>
              </a:rPr>
              <a:t> </a:t>
            </a:r>
            <a:r>
              <a:rPr lang="en-US" sz="2800" baseline="0" dirty="0" err="1" smtClean="0">
                <a:solidFill>
                  <a:srgbClr val="FF0000"/>
                </a:solidFill>
              </a:rPr>
              <a:t>Ratan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9119101"/>
      </p:ext>
    </p:extLst>
  </p:cSld>
  <p:clrMapOvr>
    <a:masterClrMapping/>
  </p:clrMapOvr>
  <p:transition spd="slow">
    <p:wheel spokes="8"/>
    <p:sndAc>
      <p:stSnd>
        <p:snd r:embed="rId1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 -0.02777 L 0.75 -0.0166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101850"/>
            <a:ext cx="2949178" cy="375920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34226710"/>
      </p:ext>
    </p:extLst>
  </p:cSld>
  <p:clrMapOvr>
    <a:masterClrMapping/>
  </p:clrMapOvr>
  <p:transition spd="slow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101850"/>
            <a:ext cx="2949178" cy="375920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42330595"/>
      </p:ext>
    </p:extLst>
  </p:cSld>
  <p:clrMapOvr>
    <a:masterClrMapping/>
  </p:clrMapOvr>
  <p:transition spd="slow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43782425"/>
      </p:ext>
    </p:extLst>
  </p:cSld>
  <p:clrMapOvr>
    <a:masterClrMapping/>
  </p:clrMapOvr>
  <p:transition spd="slow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59476434"/>
      </p:ext>
    </p:extLst>
  </p:cSld>
  <p:clrMapOvr>
    <a:masterClrMapping/>
  </p:clrMapOvr>
  <p:transition spd="slow">
    <p:wheel spokes="8"/>
    <p:sndAc>
      <p:stSnd>
        <p:snd r:embed="rId1" name="bomb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6614" y="-352009"/>
            <a:ext cx="1790700" cy="2552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314380" y="38927"/>
            <a:ext cx="1790700" cy="25527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7098527" y="4812528"/>
            <a:ext cx="1686618" cy="24043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6" y="4253123"/>
            <a:ext cx="1790700" cy="25527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0870855C-539F-4BFD-85DE-4FD5C1DD417C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63716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8"/>
    <p:sndAc>
      <p:stSnd>
        <p:snd r:embed="rId1" name="bomb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E2388-7229-481A-810B-7382EBAFC1E1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EB88D-253A-4825-8A80-B028A2D9D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heel spokes="8"/>
    <p:sndAc>
      <p:stSnd>
        <p:snd r:embed="rId13" name="bomb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457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18-Sep-09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6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57900" y="6356351"/>
            <a:ext cx="2457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4084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8"/>
    <p:sndAc>
      <p:stSnd>
        <p:snd r:embed="rId14" name="bomb.wav"/>
      </p:stSnd>
    </p:sndAc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1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39200" cy="6629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Freeform 2"/>
          <p:cNvSpPr/>
          <p:nvPr/>
        </p:nvSpPr>
        <p:spPr>
          <a:xfrm rot="20728369">
            <a:off x="701491" y="3638615"/>
            <a:ext cx="8744796" cy="3062377"/>
          </a:xfrm>
          <a:custGeom>
            <a:avLst/>
            <a:gdLst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0 w 7620000"/>
              <a:gd name="connsiteY3" fmla="*/ 2554545 h 2554545"/>
              <a:gd name="connsiteX4" fmla="*/ 0 w 7620000"/>
              <a:gd name="connsiteY4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0 w 7620000"/>
              <a:gd name="connsiteY4" fmla="*/ 2554545 h 2554545"/>
              <a:gd name="connsiteX5" fmla="*/ 0 w 7620000"/>
              <a:gd name="connsiteY5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0 w 7620000"/>
              <a:gd name="connsiteY4" fmla="*/ 2554545 h 2554545"/>
              <a:gd name="connsiteX5" fmla="*/ 0 w 7620000"/>
              <a:gd name="connsiteY5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0 w 7620000"/>
              <a:gd name="connsiteY4" fmla="*/ 2554545 h 2554545"/>
              <a:gd name="connsiteX5" fmla="*/ 0 w 7620000"/>
              <a:gd name="connsiteY5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1384041 w 7620000"/>
              <a:gd name="connsiteY4" fmla="*/ 2245567 h 2554545"/>
              <a:gd name="connsiteX5" fmla="*/ 0 w 7620000"/>
              <a:gd name="connsiteY5" fmla="*/ 2554545 h 2554545"/>
              <a:gd name="connsiteX6" fmla="*/ 0 w 7620000"/>
              <a:gd name="connsiteY6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1384041 w 7620000"/>
              <a:gd name="connsiteY4" fmla="*/ 2245567 h 2554545"/>
              <a:gd name="connsiteX5" fmla="*/ 0 w 7620000"/>
              <a:gd name="connsiteY5" fmla="*/ 2554545 h 2554545"/>
              <a:gd name="connsiteX6" fmla="*/ 0 w 7620000"/>
              <a:gd name="connsiteY6" fmla="*/ 0 h 2554545"/>
              <a:gd name="connsiteX0" fmla="*/ 0 w 7620000"/>
              <a:gd name="connsiteY0" fmla="*/ 0 h 2554545"/>
              <a:gd name="connsiteX1" fmla="*/ 7620000 w 7620000"/>
              <a:gd name="connsiteY1" fmla="*/ 0 h 2554545"/>
              <a:gd name="connsiteX2" fmla="*/ 7620000 w 7620000"/>
              <a:gd name="connsiteY2" fmla="*/ 2554545 h 2554545"/>
              <a:gd name="connsiteX3" fmla="*/ 4004388 w 7620000"/>
              <a:gd name="connsiteY3" fmla="*/ 2531706 h 2554545"/>
              <a:gd name="connsiteX4" fmla="*/ 1384041 w 7620000"/>
              <a:gd name="connsiteY4" fmla="*/ 2245567 h 2554545"/>
              <a:gd name="connsiteX5" fmla="*/ 1122784 w 7620000"/>
              <a:gd name="connsiteY5" fmla="*/ 2307771 h 2554545"/>
              <a:gd name="connsiteX6" fmla="*/ 0 w 7620000"/>
              <a:gd name="connsiteY6" fmla="*/ 2554545 h 2554545"/>
              <a:gd name="connsiteX7" fmla="*/ 0 w 7620000"/>
              <a:gd name="connsiteY7" fmla="*/ 0 h 2554545"/>
              <a:gd name="connsiteX0" fmla="*/ 0 w 7620000"/>
              <a:gd name="connsiteY0" fmla="*/ 0 h 2964055"/>
              <a:gd name="connsiteX1" fmla="*/ 7620000 w 7620000"/>
              <a:gd name="connsiteY1" fmla="*/ 0 h 2964055"/>
              <a:gd name="connsiteX2" fmla="*/ 7620000 w 7620000"/>
              <a:gd name="connsiteY2" fmla="*/ 2554545 h 2964055"/>
              <a:gd name="connsiteX3" fmla="*/ 5489510 w 7620000"/>
              <a:gd name="connsiteY3" fmla="*/ 2152261 h 2964055"/>
              <a:gd name="connsiteX4" fmla="*/ 4004388 w 7620000"/>
              <a:gd name="connsiteY4" fmla="*/ 2531706 h 2964055"/>
              <a:gd name="connsiteX5" fmla="*/ 1384041 w 7620000"/>
              <a:gd name="connsiteY5" fmla="*/ 2245567 h 2964055"/>
              <a:gd name="connsiteX6" fmla="*/ 1122784 w 7620000"/>
              <a:gd name="connsiteY6" fmla="*/ 2307771 h 2964055"/>
              <a:gd name="connsiteX7" fmla="*/ 0 w 7620000"/>
              <a:gd name="connsiteY7" fmla="*/ 2554545 h 2964055"/>
              <a:gd name="connsiteX8" fmla="*/ 0 w 7620000"/>
              <a:gd name="connsiteY8" fmla="*/ 0 h 2964055"/>
              <a:gd name="connsiteX0" fmla="*/ 457200 w 7620000"/>
              <a:gd name="connsiteY0" fmla="*/ 0 h 2964055"/>
              <a:gd name="connsiteX1" fmla="*/ 7620000 w 7620000"/>
              <a:gd name="connsiteY1" fmla="*/ 0 h 2964055"/>
              <a:gd name="connsiteX2" fmla="*/ 7620000 w 7620000"/>
              <a:gd name="connsiteY2" fmla="*/ 2554545 h 2964055"/>
              <a:gd name="connsiteX3" fmla="*/ 5489510 w 7620000"/>
              <a:gd name="connsiteY3" fmla="*/ 2152261 h 2964055"/>
              <a:gd name="connsiteX4" fmla="*/ 4004388 w 7620000"/>
              <a:gd name="connsiteY4" fmla="*/ 2531706 h 2964055"/>
              <a:gd name="connsiteX5" fmla="*/ 1384041 w 7620000"/>
              <a:gd name="connsiteY5" fmla="*/ 2245567 h 2964055"/>
              <a:gd name="connsiteX6" fmla="*/ 1122784 w 7620000"/>
              <a:gd name="connsiteY6" fmla="*/ 2307771 h 2964055"/>
              <a:gd name="connsiteX7" fmla="*/ 0 w 7620000"/>
              <a:gd name="connsiteY7" fmla="*/ 2554545 h 2964055"/>
              <a:gd name="connsiteX8" fmla="*/ 457200 w 7620000"/>
              <a:gd name="connsiteY8" fmla="*/ 0 h 2964055"/>
              <a:gd name="connsiteX0" fmla="*/ 457200 w 7926355"/>
              <a:gd name="connsiteY0" fmla="*/ 0 h 2964055"/>
              <a:gd name="connsiteX1" fmla="*/ 7620000 w 7926355"/>
              <a:gd name="connsiteY1" fmla="*/ 0 h 2964055"/>
              <a:gd name="connsiteX2" fmla="*/ 7926355 w 7926355"/>
              <a:gd name="connsiteY2" fmla="*/ 1803 h 2964055"/>
              <a:gd name="connsiteX3" fmla="*/ 7620000 w 7926355"/>
              <a:gd name="connsiteY3" fmla="*/ 2554545 h 2964055"/>
              <a:gd name="connsiteX4" fmla="*/ 5489510 w 7926355"/>
              <a:gd name="connsiteY4" fmla="*/ 2152261 h 2964055"/>
              <a:gd name="connsiteX5" fmla="*/ 4004388 w 7926355"/>
              <a:gd name="connsiteY5" fmla="*/ 2531706 h 2964055"/>
              <a:gd name="connsiteX6" fmla="*/ 1384041 w 7926355"/>
              <a:gd name="connsiteY6" fmla="*/ 2245567 h 2964055"/>
              <a:gd name="connsiteX7" fmla="*/ 1122784 w 7926355"/>
              <a:gd name="connsiteY7" fmla="*/ 2307771 h 2964055"/>
              <a:gd name="connsiteX8" fmla="*/ 0 w 7926355"/>
              <a:gd name="connsiteY8" fmla="*/ 2554545 h 2964055"/>
              <a:gd name="connsiteX9" fmla="*/ 457200 w 7926355"/>
              <a:gd name="connsiteY9" fmla="*/ 0 h 2964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26355" h="2964055">
                <a:moveTo>
                  <a:pt x="457200" y="0"/>
                </a:moveTo>
                <a:lnTo>
                  <a:pt x="7620000" y="0"/>
                </a:lnTo>
                <a:lnTo>
                  <a:pt x="7926355" y="1803"/>
                </a:lnTo>
                <a:cubicBezTo>
                  <a:pt x="7925837" y="852717"/>
                  <a:pt x="7620518" y="1703631"/>
                  <a:pt x="7620000" y="2554545"/>
                </a:cubicBezTo>
                <a:cubicBezTo>
                  <a:pt x="7264918" y="2964055"/>
                  <a:pt x="6092112" y="2156068"/>
                  <a:pt x="5489510" y="2152261"/>
                </a:cubicBezTo>
                <a:cubicBezTo>
                  <a:pt x="4886908" y="2148455"/>
                  <a:pt x="4688633" y="2566955"/>
                  <a:pt x="4004388" y="2531706"/>
                </a:cubicBezTo>
                <a:lnTo>
                  <a:pt x="1384041" y="2245567"/>
                </a:lnTo>
                <a:lnTo>
                  <a:pt x="1122784" y="2307771"/>
                </a:lnTo>
                <a:lnTo>
                  <a:pt x="0" y="2554545"/>
                </a:lnTo>
                <a:lnTo>
                  <a:pt x="457200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effectLst>
            <a:softEdge rad="635000"/>
          </a:effectLst>
        </p:spPr>
        <p:txBody>
          <a:bodyPr wrap="square" lIns="0" tIns="0" rIns="0" bIns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/>
            <a:r>
              <a:rPr lang="bn-BD" sz="19900" b="1" i="1" u="sng" spc="60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</a:t>
            </a:r>
            <a:r>
              <a:rPr lang="bn-BD" sz="19900" b="1" i="1" u="sng" spc="600" dirty="0">
                <a:ln w="11430"/>
                <a:solidFill>
                  <a:schemeClr val="bg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r>
              <a:rPr lang="bn-BD" sz="19900" b="1" i="1" u="sng" spc="600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</a:t>
            </a:r>
            <a:r>
              <a:rPr lang="bn-BD" sz="19900" b="1" i="1" u="sng" spc="600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19900" b="1" i="1" u="sng" spc="60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758951"/>
      </p:ext>
    </p:extLst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49273"/>
          </a:xfrm>
          <a:extLst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একমুখী</a:t>
            </a:r>
            <a:r>
              <a:rPr lang="en-US" sz="4400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400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যোগাযোগ</a:t>
            </a:r>
            <a:r>
              <a:rPr lang="en-US" sz="4400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400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বা</a:t>
            </a:r>
            <a:r>
              <a:rPr lang="en-US" sz="4400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400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ব্রডকাস্ট</a:t>
            </a:r>
            <a:endParaRPr lang="en-US" sz="4400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77191" y="990600"/>
            <a:ext cx="3766209" cy="3166730"/>
            <a:chOff x="577191" y="1420218"/>
            <a:chExt cx="3766209" cy="2721770"/>
          </a:xfrm>
        </p:grpSpPr>
        <p:sp>
          <p:nvSpPr>
            <p:cNvPr id="3" name="TextBox 2"/>
            <p:cNvSpPr txBox="1"/>
            <p:nvPr/>
          </p:nvSpPr>
          <p:spPr>
            <a:xfrm>
              <a:off x="1844581" y="3586474"/>
              <a:ext cx="1765227" cy="5555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err="1" smtClean="0">
                  <a:latin typeface="Nikosh" pitchFamily="2" charset="0"/>
                  <a:cs typeface="Nikosh" pitchFamily="2" charset="0"/>
                </a:rPr>
                <a:t>রেডিও</a:t>
              </a:r>
              <a:r>
                <a:rPr lang="en-US" sz="36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600" dirty="0" err="1" smtClean="0">
                  <a:latin typeface="Nikosh" pitchFamily="2" charset="0"/>
                  <a:cs typeface="Nikosh" pitchFamily="2" charset="0"/>
                </a:rPr>
                <a:t>শুনা</a:t>
              </a:r>
              <a:endParaRPr lang="en-US" sz="3600" dirty="0">
                <a:latin typeface="Nikosh" pitchFamily="2" charset="0"/>
                <a:cs typeface="Nikosh" pitchFamily="2" charset="0"/>
              </a:endParaRPr>
            </a:p>
          </p:txBody>
        </p:sp>
        <p:pic>
          <p:nvPicPr>
            <p:cNvPr id="1026" name="Picture 2" descr="http://www.radiomahananda.fm/wp-content/uploads/2014/01/IMG_2368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191" y="1420218"/>
              <a:ext cx="3766209" cy="216625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Group 15"/>
          <p:cNvGrpSpPr/>
          <p:nvPr/>
        </p:nvGrpSpPr>
        <p:grpSpPr>
          <a:xfrm>
            <a:off x="4562048" y="838201"/>
            <a:ext cx="3743751" cy="3226883"/>
            <a:chOff x="4562048" y="1438361"/>
            <a:chExt cx="3743751" cy="2623554"/>
          </a:xfrm>
        </p:grpSpPr>
        <p:sp>
          <p:nvSpPr>
            <p:cNvPr id="9" name="TextBox 8"/>
            <p:cNvSpPr txBox="1"/>
            <p:nvPr/>
          </p:nvSpPr>
          <p:spPr>
            <a:xfrm>
              <a:off x="5791200" y="3586475"/>
              <a:ext cx="2180405" cy="475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 smtClean="0">
                  <a:latin typeface="Nikosh" pitchFamily="2" charset="0"/>
                  <a:cs typeface="Nikosh" pitchFamily="2" charset="0"/>
                </a:rPr>
                <a:t>টেলিভিশন</a:t>
              </a:r>
              <a:r>
                <a:rPr lang="en-US" sz="32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 smtClean="0">
                  <a:latin typeface="Nikosh" pitchFamily="2" charset="0"/>
                  <a:cs typeface="Nikosh" pitchFamily="2" charset="0"/>
                </a:rPr>
                <a:t>দেখা</a:t>
              </a:r>
              <a:endParaRPr lang="en-US" sz="3200" dirty="0">
                <a:latin typeface="Nikosh" pitchFamily="2" charset="0"/>
                <a:cs typeface="Nikosh" pitchFamily="2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048" y="1438361"/>
              <a:ext cx="3743751" cy="2148113"/>
            </a:xfrm>
            <a:prstGeom prst="rect">
              <a:avLst/>
            </a:prstGeom>
          </p:spPr>
        </p:pic>
      </p:grpSp>
      <p:grpSp>
        <p:nvGrpSpPr>
          <p:cNvPr id="14" name="Group 13"/>
          <p:cNvGrpSpPr/>
          <p:nvPr/>
        </p:nvGrpSpPr>
        <p:grpSpPr>
          <a:xfrm>
            <a:off x="2209800" y="4038600"/>
            <a:ext cx="4876800" cy="3008531"/>
            <a:chOff x="2476827" y="4048649"/>
            <a:chExt cx="3619500" cy="3008531"/>
          </a:xfrm>
        </p:grpSpPr>
        <p:sp>
          <p:nvSpPr>
            <p:cNvPr id="10" name="TextBox 9"/>
            <p:cNvSpPr txBox="1"/>
            <p:nvPr/>
          </p:nvSpPr>
          <p:spPr>
            <a:xfrm>
              <a:off x="3042374" y="6410849"/>
              <a:ext cx="13529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 smtClean="0">
                  <a:latin typeface="Nikosh" pitchFamily="2" charset="0"/>
                  <a:cs typeface="Nikosh" pitchFamily="2" charset="0"/>
                </a:rPr>
                <a:t>পত্রিকা</a:t>
              </a:r>
              <a:r>
                <a:rPr lang="en-US" sz="36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600" dirty="0" err="1" smtClean="0">
                  <a:latin typeface="Nikosh" pitchFamily="2" charset="0"/>
                  <a:cs typeface="Nikosh" pitchFamily="2" charset="0"/>
                </a:rPr>
                <a:t>পড়া</a:t>
              </a:r>
              <a:endParaRPr lang="en-US" sz="3600" dirty="0">
                <a:latin typeface="Nikosh" pitchFamily="2" charset="0"/>
                <a:cs typeface="Nikosh" pitchFamily="2" charset="0"/>
              </a:endParaRPr>
            </a:p>
          </p:txBody>
        </p:sp>
        <p:pic>
          <p:nvPicPr>
            <p:cNvPr id="1028" name="Picture 4" descr="https://thesiescomsblog.files.wordpress.com/2012/08/man-reading-newspaper1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6827" y="4048649"/>
              <a:ext cx="3619500" cy="241935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1575078073"/>
      </p:ext>
    </p:extLst>
  </p:cSld>
  <p:clrMapOvr>
    <a:masterClrMapping/>
  </p:clrMapOvr>
  <p:transition spd="slow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43200" y="0"/>
            <a:ext cx="2266950" cy="777873"/>
          </a:xfrm>
          <a:ex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জোড়ায়</a:t>
            </a:r>
            <a:r>
              <a:rPr lang="en-US" sz="4000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0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কাজ</a:t>
            </a:r>
            <a:endParaRPr lang="en-US" sz="4000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648200"/>
            <a:ext cx="8229600" cy="12954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তোমার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বিদ্যালয়ের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বার্ষিক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ক্রীড়া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প্রতিযোগিতার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সংবাদ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প্রচারে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                                                                                                             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একমুখী যোগাযোগের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মধ্যমসমূহ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ব্যবহার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করতে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পার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?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914400"/>
            <a:ext cx="3214312" cy="3505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45311178"/>
      </p:ext>
    </p:extLst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x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দ্বিমুখী</a:t>
            </a:r>
            <a:r>
              <a:rPr lang="en-US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যোগাযোগ</a:t>
            </a:r>
            <a:endParaRPr lang="en-US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186283" y="1300176"/>
            <a:ext cx="5628513" cy="4685580"/>
            <a:chOff x="3186283" y="1300176"/>
            <a:chExt cx="5628513" cy="468558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6283" y="1300176"/>
              <a:ext cx="5628513" cy="403530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5522683" y="5339425"/>
              <a:ext cx="13388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>
                  <a:latin typeface="Nikosh" pitchFamily="2" charset="0"/>
                  <a:cs typeface="Nikosh" pitchFamily="2" charset="0"/>
                </a:rPr>
                <a:t>ই-</a:t>
              </a:r>
              <a:r>
                <a:rPr lang="en-US" sz="3600" dirty="0" err="1" smtClean="0">
                  <a:latin typeface="Nikosh" pitchFamily="2" charset="0"/>
                  <a:cs typeface="Nikosh" pitchFamily="2" charset="0"/>
                </a:rPr>
                <a:t>মেইল</a:t>
              </a:r>
              <a:endParaRPr lang="en-US" sz="3600" dirty="0">
                <a:latin typeface="Nikosh" pitchFamily="2" charset="0"/>
                <a:cs typeface="Nikosh" pitchFamily="2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06767" y="1267519"/>
            <a:ext cx="2874101" cy="4714288"/>
            <a:chOff x="406767" y="1267519"/>
            <a:chExt cx="2874101" cy="4714288"/>
          </a:xfrm>
        </p:grpSpPr>
        <p:sp>
          <p:nvSpPr>
            <p:cNvPr id="8" name="TextBox 7"/>
            <p:cNvSpPr txBox="1"/>
            <p:nvPr/>
          </p:nvSpPr>
          <p:spPr>
            <a:xfrm>
              <a:off x="1066800" y="5335476"/>
              <a:ext cx="22140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err="1" smtClean="0">
                  <a:latin typeface="Nikosh" pitchFamily="2" charset="0"/>
                  <a:cs typeface="Nikosh" pitchFamily="2" charset="0"/>
                </a:rPr>
                <a:t>মোবাইল</a:t>
              </a:r>
              <a:r>
                <a:rPr lang="en-US" sz="36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600" dirty="0" err="1" smtClean="0">
                  <a:latin typeface="Nikosh" pitchFamily="2" charset="0"/>
                  <a:cs typeface="Nikosh" pitchFamily="2" charset="0"/>
                </a:rPr>
                <a:t>ফোন</a:t>
              </a:r>
              <a:endParaRPr lang="en-US" sz="3600" dirty="0">
                <a:latin typeface="Nikosh" pitchFamily="2" charset="0"/>
                <a:cs typeface="Nikosh" pitchFamily="2" charset="0"/>
              </a:endParaRPr>
            </a:p>
          </p:txBody>
        </p:sp>
        <p:pic>
          <p:nvPicPr>
            <p:cNvPr id="2050" name="Picture 2" descr="http://s3.amazonaws.com/somewherein/assets/images/thumbs/Azadbd_1338278997_2-2012-05-16-06-18-48-4fb346c81d3f0-nokia-110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3138" r="9327" b="5396"/>
            <a:stretch/>
          </p:blipFill>
          <p:spPr bwMode="auto">
            <a:xfrm>
              <a:off x="406767" y="1267519"/>
              <a:ext cx="2510971" cy="209957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http://www.techtunes.com.bd/tDrive/tuner/md.habib-bhuiyan/298022/samsungiii650_0.jp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5101" t="3581" r="5859" b="12832"/>
            <a:stretch/>
          </p:blipFill>
          <p:spPr bwMode="auto">
            <a:xfrm>
              <a:off x="406767" y="3367094"/>
              <a:ext cx="2510971" cy="1934569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3945493781"/>
      </p:ext>
    </p:extLst>
  </p:cSld>
  <p:clrMapOvr>
    <a:masterClrMapping/>
  </p:clrMapOvr>
  <p:transition spd="slow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95233" y="1491016"/>
            <a:ext cx="5257422" cy="4411019"/>
            <a:chOff x="356321" y="1600199"/>
            <a:chExt cx="4373123" cy="414550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321" y="1600199"/>
              <a:ext cx="4373123" cy="414550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675452">
              <a:off x="2883152" y="2715303"/>
              <a:ext cx="1335737" cy="84089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8" name="TextBox 7"/>
          <p:cNvSpPr txBox="1"/>
          <p:nvPr/>
        </p:nvSpPr>
        <p:spPr>
          <a:xfrm>
            <a:off x="1676400" y="5715000"/>
            <a:ext cx="6019800" cy="58477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আরও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কয়েকটি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দ্বিমুখী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যোগাযোগের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676400"/>
            <a:ext cx="3056854" cy="3056854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2743200" y="457200"/>
            <a:ext cx="2266950" cy="777873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50" normalizeH="0" baseline="0" noProof="0" smtClean="0">
                <a:ln w="11430"/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Nikosh" pitchFamily="2" charset="0"/>
                <a:ea typeface="+mj-ea"/>
                <a:cs typeface="Nikosh" pitchFamily="2" charset="0"/>
              </a:rPr>
              <a:t>জোড়ায় কাজ</a:t>
            </a:r>
            <a:endParaRPr kumimoji="0" lang="en-US" sz="4000" b="1" i="0" u="none" strike="noStrike" kern="1200" cap="none" spc="50" normalizeH="0" baseline="0" noProof="0" dirty="0">
              <a:ln w="11430"/>
              <a:solidFill>
                <a:schemeClr val="tx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uLnTx/>
              <a:uFillTx/>
              <a:latin typeface="Nikosh" pitchFamily="2" charset="0"/>
              <a:ea typeface="+mj-ea"/>
              <a:cs typeface="Nikosh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413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একইসাথে</a:t>
            </a:r>
            <a:r>
              <a:rPr lang="en-US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একমূখী</a:t>
            </a:r>
            <a:r>
              <a:rPr lang="en-US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ও </a:t>
            </a:r>
            <a:r>
              <a:rPr lang="en-US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দ্বিমুখী</a:t>
            </a:r>
            <a:r>
              <a:rPr lang="en-US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যোগাযোগ</a:t>
            </a:r>
            <a:endParaRPr lang="en-US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57200" y="1636435"/>
            <a:ext cx="8077200" cy="4376152"/>
            <a:chOff x="457200" y="1636435"/>
            <a:chExt cx="8077200" cy="4376152"/>
          </a:xfrm>
        </p:grpSpPr>
        <p:grpSp>
          <p:nvGrpSpPr>
            <p:cNvPr id="3" name="Group 2"/>
            <p:cNvGrpSpPr/>
            <p:nvPr/>
          </p:nvGrpSpPr>
          <p:grpSpPr>
            <a:xfrm>
              <a:off x="457200" y="1636435"/>
              <a:ext cx="5846590" cy="4376152"/>
              <a:chOff x="457200" y="1636435"/>
              <a:chExt cx="5846590" cy="4376152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200" y="1636435"/>
                <a:ext cx="4114800" cy="3809318"/>
              </a:xfrm>
              <a:prstGeom prst="rect">
                <a:avLst/>
              </a:prstGeom>
              <a:ln w="190500" cap="sq">
                <a:solidFill>
                  <a:srgbClr val="C8C6BD"/>
                </a:solidFill>
                <a:prstDash val="solid"/>
                <a:miter lim="800000"/>
              </a:ln>
              <a:effectLst>
                <a:outerShdw blurRad="254000" algn="bl" rotWithShape="0">
                  <a:srgbClr val="000000">
                    <a:alpha val="43000"/>
                  </a:srgbClr>
                </a:outerShdw>
              </a:effectLst>
              <a:scene3d>
                <a:camera prst="perspectiveFront" fov="5400000"/>
                <a:lightRig rig="threePt" dir="t">
                  <a:rot lat="0" lon="0" rev="2100000"/>
                </a:lightRig>
              </a:scene3d>
              <a:sp3d extrusionH="25400">
                <a:bevelT w="304800" h="152400" prst="hardEdge"/>
                <a:extrusionClr>
                  <a:srgbClr val="000000"/>
                </a:extrusionClr>
              </a:sp3d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2743200" y="5489367"/>
                <a:ext cx="35605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 smtClean="0">
                    <a:latin typeface="Nikosh" pitchFamily="2" charset="0"/>
                    <a:cs typeface="Nikosh" pitchFamily="2" charset="0"/>
                  </a:rPr>
                  <a:t>সামাজিক</a:t>
                </a:r>
                <a:r>
                  <a:rPr lang="en-US" sz="2800" dirty="0" smtClean="0">
                    <a:latin typeface="Nikosh" pitchFamily="2" charset="0"/>
                    <a:cs typeface="Nikosh" pitchFamily="2" charset="0"/>
                  </a:rPr>
                  <a:t> </a:t>
                </a:r>
                <a:r>
                  <a:rPr lang="en-US" sz="2800" dirty="0" err="1" smtClean="0">
                    <a:latin typeface="Nikosh" pitchFamily="2" charset="0"/>
                    <a:cs typeface="Nikosh" pitchFamily="2" charset="0"/>
                  </a:rPr>
                  <a:t>যোগাযোগ</a:t>
                </a:r>
                <a:r>
                  <a:rPr lang="en-US" sz="2800" dirty="0" smtClean="0">
                    <a:latin typeface="Nikosh" pitchFamily="2" charset="0"/>
                    <a:cs typeface="Nikosh" pitchFamily="2" charset="0"/>
                  </a:rPr>
                  <a:t> </a:t>
                </a:r>
                <a:r>
                  <a:rPr lang="en-US" sz="2800" dirty="0" err="1" smtClean="0">
                    <a:latin typeface="Nikosh" pitchFamily="2" charset="0"/>
                    <a:cs typeface="Nikosh" pitchFamily="2" charset="0"/>
                  </a:rPr>
                  <a:t>নেটওয়ার্ক</a:t>
                </a:r>
                <a:endParaRPr lang="en-US" sz="2800" dirty="0">
                  <a:latin typeface="Nikosh" pitchFamily="2" charset="0"/>
                  <a:cs typeface="Nikosh" pitchFamily="2" charset="0"/>
                </a:endParaRPr>
              </a:p>
            </p:txBody>
          </p:sp>
        </p:grpSp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5357" r="2381" b="6250"/>
            <a:stretch/>
          </p:blipFill>
          <p:spPr bwMode="auto">
            <a:xfrm>
              <a:off x="4796971" y="1661835"/>
              <a:ext cx="3737429" cy="3783918"/>
            </a:xfrm>
            <a:prstGeom prst="rect">
              <a:avLst/>
            </a:prstGeom>
            <a:ln w="190500" cap="sq">
              <a:solidFill>
                <a:srgbClr val="C8C6BD"/>
              </a:solidFill>
              <a:prstDash val="solid"/>
              <a:miter lim="800000"/>
            </a:ln>
            <a:effectLst>
              <a:outerShdw blurRad="254000" algn="bl" rotWithShape="0">
                <a:srgbClr val="000000">
                  <a:alpha val="43000"/>
                </a:srgbClr>
              </a:outerShdw>
            </a:effectLst>
            <a:scene3d>
              <a:camera prst="perspectiveFront" fov="5400000"/>
              <a:lightRig rig="threePt" dir="t">
                <a:rot lat="0" lon="0" rev="21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="" xmlns:p14="http://schemas.microsoft.com/office/powerpoint/2010/main" val="1385539995"/>
      </p:ext>
    </p:extLst>
  </p:cSld>
  <p:clrMapOvr>
    <a:masterClrMapping/>
  </p:clrMapOvr>
  <p:transition spd="slow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421" y="4724400"/>
            <a:ext cx="7764379" cy="1219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সত্যিকারের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খবরের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কাগজ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,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অনলাইন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খবরের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কাগজ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অপেক্ষা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উত্তম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।</a:t>
            </a:r>
            <a:endParaRPr lang="en-US" sz="36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14478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প্রথমে শিক্ষার্থীরা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দু’টি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দলে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 বিভক্ত হবে</a:t>
            </a:r>
            <a:endParaRPr lang="bn-BD" sz="24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73505" y="381000"/>
            <a:ext cx="8229600" cy="1143000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দলগত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কাজ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(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বিতর্ক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)</a:t>
            </a:r>
            <a:endParaRPr lang="en-US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19200" y="2600141"/>
            <a:ext cx="1300356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পক্ষ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দল</a:t>
            </a:r>
            <a:endParaRPr lang="en-US" sz="36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0800" y="2600140"/>
            <a:ext cx="161294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latin typeface="Nikosh" pitchFamily="2" charset="0"/>
                <a:cs typeface="Nikosh" pitchFamily="2" charset="0"/>
              </a:defRPr>
            </a:lvl1pPr>
          </a:lstStyle>
          <a:p>
            <a:r>
              <a:rPr lang="en-US" sz="3600" dirty="0" err="1"/>
              <a:t>বিপক্ষ</a:t>
            </a:r>
            <a:r>
              <a:rPr lang="en-US" sz="3600" dirty="0"/>
              <a:t> </a:t>
            </a:r>
            <a:r>
              <a:rPr lang="en-US" sz="3600" dirty="0" err="1"/>
              <a:t>দল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3513056" y="3718138"/>
            <a:ext cx="2117887" cy="5847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বিতর্কের</a:t>
            </a:r>
            <a:r>
              <a:rPr lang="en-US" sz="3200" dirty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বিষয়</a:t>
            </a:r>
            <a:r>
              <a:rPr lang="en-US" sz="3200" dirty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: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028673450"/>
      </p:ext>
    </p:extLst>
  </p:cSld>
  <p:clrMapOvr>
    <a:masterClrMapping/>
  </p:clrMapOvr>
  <p:transition spd="slow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/>
      <p:bldP spid="2" grpId="0" animBg="1"/>
      <p:bldP spid="8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="" xmlns:p14="http://schemas.microsoft.com/office/powerpoint/2010/main" val="947669671"/>
              </p:ext>
            </p:extLst>
          </p:nvPr>
        </p:nvGraphicFramePr>
        <p:xfrm>
          <a:off x="609600" y="381000"/>
          <a:ext cx="76962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="" xmlns:p14="http://schemas.microsoft.com/office/powerpoint/2010/main" val="251020243"/>
      </p:ext>
    </p:extLst>
  </p:cSld>
  <p:clrMapOvr>
    <a:masterClrMapping/>
  </p:clrMapOvr>
  <p:transition spd="slow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3257550" cy="8540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প্রশ্নোত্তর</a:t>
            </a:r>
            <a:r>
              <a:rPr lang="en-US" sz="4800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পর্ব</a:t>
            </a:r>
            <a:endParaRPr lang="en-US" sz="4800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828800"/>
            <a:ext cx="3276600" cy="3733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5715000"/>
            <a:ext cx="651492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তোমাদের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কোন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প্রশ্ন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থাকলে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বলতে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পারো</a:t>
            </a:r>
            <a:endParaRPr lang="en-US" sz="40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2251415"/>
      </p:ext>
    </p:extLst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228600"/>
            <a:ext cx="2057400" cy="9144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মূল্যায়ণ</a:t>
            </a:r>
            <a:endParaRPr lang="en-US" sz="4800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209800"/>
            <a:ext cx="6781800" cy="289560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তুমি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কীভাবে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যোগাযোগের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>
                <a:latin typeface="Nikosh" pitchFamily="2" charset="0"/>
                <a:cs typeface="Nikosh" pitchFamily="2" charset="0"/>
              </a:rPr>
              <a:t>প্রকারভেদ</a:t>
            </a:r>
            <a:r>
              <a:rPr lang="en-US" sz="32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করবে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?</a:t>
            </a:r>
            <a:endParaRPr lang="en-US" sz="3200" dirty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en-US" sz="32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তুমি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 ক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ী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 ক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ী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3200" dirty="0">
                <a:latin typeface="Nikosh" pitchFamily="2" charset="0"/>
                <a:cs typeface="Nikosh" pitchFamily="2" charset="0"/>
              </a:rPr>
              <a:t>দ্বিমুখী যোগাযোগ করে থাক? 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ক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ী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ভাবে </a:t>
            </a:r>
            <a:r>
              <a:rPr lang="bn-IN" sz="3200" dirty="0">
                <a:latin typeface="Nikosh" pitchFamily="2" charset="0"/>
                <a:cs typeface="Nikosh" pitchFamily="2" charset="0"/>
              </a:rPr>
              <a:t>কর? উপস্থাপন কর। </a:t>
            </a:r>
            <a:endParaRPr lang="en-US" sz="3200" dirty="0">
              <a:latin typeface="Nikosh" pitchFamily="2" charset="0"/>
              <a:cs typeface="Nikosh" pitchFamily="2" charset="0"/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814895560"/>
      </p:ext>
    </p:extLst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228600"/>
            <a:ext cx="2724150" cy="70167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8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বাড়ির</a:t>
            </a:r>
            <a:r>
              <a:rPr lang="en-US" sz="4800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4800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cs typeface="Nikosh" pitchFamily="2" charset="0"/>
              </a:rPr>
              <a:t>কাজ</a:t>
            </a:r>
            <a:endParaRPr lang="en-US" sz="4800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029200"/>
            <a:ext cx="8229600" cy="13716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bn-IN" sz="3200" dirty="0">
                <a:latin typeface="Nikosh" pitchFamily="2" charset="0"/>
                <a:cs typeface="Nikosh" pitchFamily="2" charset="0"/>
              </a:rPr>
              <a:t>তোমার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পরিবারের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3200" dirty="0">
                <a:latin typeface="Nikosh" pitchFamily="2" charset="0"/>
                <a:cs typeface="Nikosh" pitchFamily="2" charset="0"/>
              </a:rPr>
              <a:t>সদস্যরা যোগাযোগের জন্য 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ক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ী 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ক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ী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 আইসিটি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যন্ত্র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3200" dirty="0">
                <a:latin typeface="Nikosh" pitchFamily="2" charset="0"/>
                <a:cs typeface="Nikosh" pitchFamily="2" charset="0"/>
              </a:rPr>
              <a:t>ব্যবহার করে? 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ক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ী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ভাবে </a:t>
            </a:r>
            <a:r>
              <a:rPr lang="bn-IN" sz="3200" dirty="0">
                <a:latin typeface="Nikosh" pitchFamily="2" charset="0"/>
                <a:cs typeface="Nikosh" pitchFamily="2" charset="0"/>
              </a:rPr>
              <a:t>করে? এরমধ্যে কোনগুলো একমুখী এবং কোনগুলো দ্বিমুখী যোগাযোগ? 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2050" name="Picture 2" descr="http://www.comminit.com/ict-4-development/files/imagecache/rotator_980x400/2009-08-03__bus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219200"/>
            <a:ext cx="5410200" cy="3581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80690492"/>
      </p:ext>
    </p:extLst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74902" y="1828800"/>
            <a:ext cx="667820" cy="3981450"/>
            <a:chOff x="4418098" y="2092149"/>
            <a:chExt cx="458534" cy="3718101"/>
          </a:xfrm>
        </p:grpSpPr>
        <p:cxnSp>
          <p:nvCxnSpPr>
            <p:cNvPr id="5" name="Straight Connector 4"/>
            <p:cNvCxnSpPr/>
            <p:nvPr/>
          </p:nvCxnSpPr>
          <p:spPr>
            <a:xfrm flipH="1">
              <a:off x="4629150" y="2092149"/>
              <a:ext cx="18214" cy="3718101"/>
            </a:xfrm>
            <a:prstGeom prst="line">
              <a:avLst/>
            </a:prstGeom>
            <a:ln w="82550" cmpd="thickThin">
              <a:gradFill>
                <a:gsLst>
                  <a:gs pos="13000">
                    <a:srgbClr val="002060"/>
                  </a:gs>
                  <a:gs pos="39000">
                    <a:srgbClr val="FFFF00"/>
                  </a:gs>
                  <a:gs pos="62000">
                    <a:srgbClr val="FFC000"/>
                  </a:gs>
                  <a:gs pos="89000">
                    <a:srgbClr val="C00000"/>
                  </a:gs>
                </a:gsLst>
                <a:lin ang="5400000" scaled="1"/>
              </a:gra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4838700" y="2933700"/>
              <a:ext cx="37932" cy="2457951"/>
            </a:xfrm>
            <a:prstGeom prst="line">
              <a:avLst/>
            </a:prstGeom>
            <a:ln w="82550" cmpd="thickThin">
              <a:gradFill>
                <a:gsLst>
                  <a:gs pos="19000">
                    <a:srgbClr val="FF0000"/>
                  </a:gs>
                  <a:gs pos="85000">
                    <a:srgbClr val="3366FF"/>
                  </a:gs>
                </a:gsLst>
                <a:lin ang="5400000" scaled="1"/>
              </a:gra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 flipV="1">
              <a:off x="4418098" y="2897833"/>
              <a:ext cx="27708" cy="2493818"/>
            </a:xfrm>
            <a:prstGeom prst="line">
              <a:avLst/>
            </a:prstGeom>
            <a:ln w="82550" cmpd="thickThin">
              <a:gradFill>
                <a:gsLst>
                  <a:gs pos="19000">
                    <a:srgbClr val="FF0000"/>
                  </a:gs>
                  <a:gs pos="85000">
                    <a:srgbClr val="3366FF"/>
                  </a:gs>
                </a:gsLst>
                <a:lin ang="5400000" scaled="1"/>
              </a:gra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178" r="49" b="58023"/>
          <a:stretch/>
        </p:blipFill>
        <p:spPr>
          <a:xfrm>
            <a:off x="2051188" y="196370"/>
            <a:ext cx="4921624" cy="60468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 rot="19713522">
            <a:off x="409898" y="4242811"/>
            <a:ext cx="3687656" cy="1464570"/>
          </a:xfrm>
          <a:prstGeom prst="rect">
            <a:avLst/>
          </a:prstGeom>
        </p:spPr>
        <p:txBody>
          <a:bodyPr wrap="square" lIns="94048" tIns="47023" rIns="94048" bIns="47023">
            <a:spAutoFit/>
          </a:bodyPr>
          <a:lstStyle/>
          <a:p>
            <a:pPr algn="ctr"/>
            <a:r>
              <a:rPr lang="bn-BD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রফিকুল</a:t>
            </a:r>
            <a:r>
              <a:rPr lang="en-US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2900" dirty="0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900" dirty="0" err="1" smtClean="0">
                <a:ln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রতন</a:t>
            </a:r>
            <a:r>
              <a:rPr lang="bn-BD" sz="2900" b="1" dirty="0" smtClean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 (গণিত) </a:t>
            </a: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আলিম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মাদরাসা</a:t>
            </a:r>
            <a:endParaRPr lang="en-US" sz="2000" b="1" dirty="0" smtClean="0">
              <a:ln/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আদিতমারী</a:t>
            </a:r>
            <a:r>
              <a:rPr lang="en-US" sz="2000" b="1" dirty="0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 smtClean="0">
                <a:ln/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লালমনিরহাট</a:t>
            </a:r>
            <a:endParaRPr lang="en-US" sz="2000" b="1" dirty="0">
              <a:ln/>
              <a:solidFill>
                <a:schemeClr val="bg2">
                  <a:lumMod val="1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 descr="2 cop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15980" y="1636296"/>
            <a:ext cx="1756612" cy="1997243"/>
          </a:xfrm>
          <a:prstGeom prst="rect">
            <a:avLst/>
          </a:prstGeom>
        </p:spPr>
      </p:pic>
      <p:sp>
        <p:nvSpPr>
          <p:cNvPr id="14" name="Vertical Scroll 13"/>
          <p:cNvSpPr/>
          <p:nvPr/>
        </p:nvSpPr>
        <p:spPr>
          <a:xfrm>
            <a:off x="4618926" y="778303"/>
            <a:ext cx="4774658" cy="5638800"/>
          </a:xfrm>
          <a:prstGeom prst="verticalScroll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5426152" y="1006903"/>
            <a:ext cx="3658352" cy="5181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sz="5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Nikosh" pitchFamily="2" charset="0"/>
                <a:cs typeface="Nikosh" pitchFamily="2" charset="0"/>
              </a:rPr>
              <a:t>পাঠ</a:t>
            </a:r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5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Nikosh" pitchFamily="2" charset="0"/>
                <a:cs typeface="Nikosh" pitchFamily="2" charset="0"/>
              </a:rPr>
              <a:t>পরিচিতি</a:t>
            </a:r>
            <a:endParaRPr lang="en-US" sz="5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  <a:latin typeface="Nikosh" pitchFamily="2" charset="0"/>
              <a:cs typeface="Nikosh" pitchFamily="2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bn-BD" sz="36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তথ্য ও যোগাযোগ প্রযুক্তি</a:t>
            </a:r>
            <a:endParaRPr lang="en-US" sz="3600" dirty="0" smtClean="0">
              <a:solidFill>
                <a:srgbClr val="00B050"/>
              </a:solidFill>
              <a:latin typeface="Nikosh" pitchFamily="2" charset="0"/>
              <a:cs typeface="Nikosh" pitchFamily="2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bn-BD" sz="28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শ্রেণি</a:t>
            </a:r>
            <a:r>
              <a:rPr lang="en-US" sz="28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: অ</a:t>
            </a:r>
            <a:r>
              <a:rPr lang="bn-BD" sz="28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ষ্টম </a:t>
            </a:r>
            <a:endParaRPr lang="en-US" sz="2800" dirty="0" smtClean="0">
              <a:solidFill>
                <a:srgbClr val="00B050"/>
              </a:solidFill>
              <a:latin typeface="Nikosh" pitchFamily="2" charset="0"/>
              <a:cs typeface="Nikosh" pitchFamily="2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bn-BD" sz="28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অধ্যায়</a:t>
            </a:r>
            <a:r>
              <a:rPr lang="en-US" sz="28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: </a:t>
            </a:r>
            <a:r>
              <a:rPr lang="en-US" sz="28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প্রথম</a:t>
            </a:r>
            <a:r>
              <a:rPr lang="en-US" sz="2800" dirty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	</a:t>
            </a:r>
            <a:r>
              <a:rPr lang="en-US" sz="2800" dirty="0" err="1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পাঠ</a:t>
            </a:r>
            <a:r>
              <a:rPr lang="en-US" sz="2800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: ৩</a:t>
            </a:r>
            <a:endParaRPr lang="bn-BD" sz="2800" dirty="0">
              <a:solidFill>
                <a:srgbClr val="00B050"/>
              </a:solidFill>
              <a:latin typeface="Nikosh" pitchFamily="2" charset="0"/>
              <a:cs typeface="Nikosh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256" y="3268176"/>
            <a:ext cx="2327113" cy="29203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10198436"/>
      </p:ext>
    </p:extLst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304800"/>
            <a:ext cx="3581400" cy="1143000"/>
          </a:xfrm>
        </p:spPr>
        <p:txBody>
          <a:bodyPr>
            <a:noAutofit/>
          </a:bodyPr>
          <a:lstStyle/>
          <a:p>
            <a:r>
              <a:rPr lang="en-US" sz="9600" dirty="0" err="1" smtClean="0">
                <a:solidFill>
                  <a:srgbClr val="00206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ধন্যবাদ</a:t>
            </a:r>
            <a:endParaRPr lang="en-US" sz="9600" dirty="0">
              <a:solidFill>
                <a:srgbClr val="00206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905000"/>
            <a:ext cx="4616904" cy="4953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4981475"/>
      </p:ext>
    </p:extLst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276600" y="0"/>
            <a:ext cx="2819400" cy="7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xtLst/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>
              <a:spcBef>
                <a:spcPct val="0"/>
              </a:spcBef>
              <a:buNone/>
              <a:defRPr sz="4400" b="1" spc="5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" pitchFamily="2" charset="0"/>
                <a:ea typeface="+mj-ea"/>
                <a:cs typeface="Nikosh" pitchFamily="2" charset="0"/>
              </a:defRPr>
            </a:lvl1pPr>
          </a:lstStyle>
          <a:p>
            <a:r>
              <a:rPr lang="en-US" sz="4900" b="0" dirty="0" err="1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ছবি</a:t>
            </a:r>
            <a:r>
              <a:rPr lang="en-US" sz="4900" b="0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sz="4900" b="0" dirty="0" err="1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দেখি</a:t>
            </a:r>
            <a:r>
              <a:rPr lang="en-US" b="0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…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52400" y="1331521"/>
            <a:ext cx="4267200" cy="5030225"/>
            <a:chOff x="990600" y="1577120"/>
            <a:chExt cx="4572000" cy="4142345"/>
          </a:xfrm>
        </p:grpSpPr>
        <p:pic>
          <p:nvPicPr>
            <p:cNvPr id="1069" name="Picture 45" descr="http://i.ytimg.com/vi/oGE5EfjHDCk/hqdefault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0" y="1577120"/>
              <a:ext cx="4572000" cy="3662389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2123079" y="5257800"/>
              <a:ext cx="24096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 smtClean="0"/>
                <a:t>ছবিতে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শিশুটি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কি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করছে</a:t>
              </a:r>
              <a:r>
                <a:rPr lang="en-US" sz="2400" dirty="0" smtClean="0"/>
                <a:t>?</a:t>
              </a:r>
              <a:endParaRPr lang="en-US" sz="24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648200" y="1257300"/>
            <a:ext cx="4495800" cy="5104445"/>
            <a:chOff x="5181600" y="1657245"/>
            <a:chExt cx="3505200" cy="4043295"/>
          </a:xfrm>
        </p:grpSpPr>
        <p:pic>
          <p:nvPicPr>
            <p:cNvPr id="1071" name="Picture 47" descr="http://www.aljazeera.com/mritems/Images/2013/3/20/201332075719135580_8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1600" y="1657245"/>
              <a:ext cx="3505200" cy="358162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943600" y="5238875"/>
              <a:ext cx="190148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 smtClean="0"/>
                <a:t>মহিলাটি</a:t>
              </a:r>
              <a:r>
                <a:rPr lang="en-US" sz="2400" dirty="0"/>
                <a:t> </a:t>
              </a:r>
              <a:r>
                <a:rPr lang="en-US" sz="2400" dirty="0" err="1" smtClean="0"/>
                <a:t>কী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করছে</a:t>
              </a:r>
              <a:r>
                <a:rPr lang="en-US" sz="2400" dirty="0" smtClean="0"/>
                <a:t>?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107840427"/>
      </p:ext>
    </p:extLst>
  </p:cSld>
  <p:clrMapOvr>
    <a:masterClrMapping/>
  </p:clrMapOvr>
  <p:transition spd="slow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71021"/>
            <a:ext cx="3962400" cy="609600"/>
          </a:xfrm>
          <a:extLst/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3200" spc="50" dirty="0" err="1">
                <a:ln w="11430"/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আজকের</a:t>
            </a:r>
            <a:r>
              <a:rPr lang="en-US" sz="3200" spc="50" dirty="0">
                <a:ln w="11430"/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spc="50" dirty="0" err="1">
                <a:ln w="11430"/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আলোচ্য</a:t>
            </a:r>
            <a:r>
              <a:rPr lang="en-US" sz="3200" spc="50" dirty="0">
                <a:ln w="11430"/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3200" spc="50" dirty="0" err="1" smtClean="0">
                <a:ln w="11430"/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বিষয়</a:t>
            </a:r>
            <a:r>
              <a:rPr lang="en-US" sz="3200" spc="50" dirty="0" smtClean="0">
                <a:ln w="11430"/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…</a:t>
            </a:r>
            <a:endParaRPr lang="en-US" sz="3200" spc="50" dirty="0">
              <a:ln w="11430"/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609600"/>
            <a:ext cx="3124200" cy="1524000"/>
          </a:xfrm>
          <a:noFill/>
          <a:ln>
            <a:noFill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spcBef>
                <a:spcPct val="0"/>
              </a:spcBef>
            </a:pPr>
            <a:r>
              <a:rPr lang="en-US" sz="6600" b="1" spc="50" dirty="0" err="1">
                <a:ln w="11430"/>
                <a:solidFill>
                  <a:srgbClr val="7030A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ea typeface="+mj-ea"/>
                <a:cs typeface="Nikosh" pitchFamily="2" charset="0"/>
              </a:rPr>
              <a:t>যোগাযোগ</a:t>
            </a:r>
            <a:endParaRPr lang="en-US" sz="6600" b="1" spc="50" dirty="0">
              <a:ln w="11430"/>
              <a:solidFill>
                <a:srgbClr val="7030A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Nikosh" pitchFamily="2" charset="0"/>
              <a:ea typeface="+mj-ea"/>
              <a:cs typeface="Nikosh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133601"/>
            <a:ext cx="8077200" cy="4572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20066560"/>
      </p:ext>
    </p:extLst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447800"/>
            <a:ext cx="7620000" cy="4953000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lvl="0">
              <a:buNone/>
            </a:pPr>
            <a:r>
              <a:rPr lang="bn-IN" sz="3600" dirty="0" smtClean="0">
                <a:latin typeface="SutonnyUniBanglaOMJ"/>
                <a:cs typeface="SutonnyUniBanglaOMJ"/>
              </a:rPr>
              <a:t>*</a:t>
            </a:r>
            <a:r>
              <a:rPr lang="bn-IN" sz="3600" dirty="0" smtClean="0">
                <a:latin typeface="Nikosh" pitchFamily="2" charset="0"/>
                <a:cs typeface="Nikosh" pitchFamily="2" charset="0"/>
              </a:rPr>
              <a:t>যোগাযোগের </a:t>
            </a:r>
            <a:r>
              <a:rPr lang="bn-IN" sz="3600" dirty="0">
                <a:latin typeface="Nikosh" pitchFamily="2" charset="0"/>
                <a:cs typeface="Nikosh" pitchFamily="2" charset="0"/>
              </a:rPr>
              <a:t>মাধ্যম হিসেবে আইসিটি</a:t>
            </a:r>
            <a:r>
              <a:rPr lang="en-US" sz="3600" dirty="0">
                <a:latin typeface="Nikosh" pitchFamily="2" charset="0"/>
                <a:cs typeface="Nikosh" pitchFamily="2" charset="0"/>
              </a:rPr>
              <a:t>-</a:t>
            </a:r>
            <a:r>
              <a:rPr lang="bn-IN" sz="3600" dirty="0">
                <a:latin typeface="Nikosh" pitchFamily="2" charset="0"/>
                <a:cs typeface="Nikosh" pitchFamily="2" charset="0"/>
              </a:rPr>
              <a:t>র ভূমিকা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ব্যাখ্যা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করতে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3600" dirty="0" smtClean="0">
                <a:latin typeface="Nikosh" pitchFamily="2" charset="0"/>
                <a:cs typeface="Nikosh" pitchFamily="2" charset="0"/>
              </a:rPr>
              <a:t>পারবে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; </a:t>
            </a:r>
          </a:p>
          <a:p>
            <a:pPr lvl="0">
              <a:buNone/>
            </a:pPr>
            <a:r>
              <a:rPr lang="bn-IN" sz="3600" dirty="0" smtClean="0">
                <a:latin typeface="SutonnyUniBanglaOMJ"/>
                <a:cs typeface="SutonnyUniBanglaOMJ"/>
              </a:rPr>
              <a:t>* </a:t>
            </a:r>
            <a:r>
              <a:rPr lang="bn-IN" sz="3600" dirty="0" smtClean="0">
                <a:latin typeface="Nikosh" pitchFamily="2" charset="0"/>
                <a:cs typeface="Nikosh" pitchFamily="2" charset="0"/>
              </a:rPr>
              <a:t>একমুখী </a:t>
            </a:r>
            <a:r>
              <a:rPr lang="bn-IN" sz="3600" dirty="0">
                <a:latin typeface="Nikosh" pitchFamily="2" charset="0"/>
                <a:cs typeface="Nikosh" pitchFamily="2" charset="0"/>
              </a:rPr>
              <a:t>যোগাযোগ বা ব্রডকাস্ট পদ্ধতি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উদাহরণসহ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বর্ণনা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করতে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3600" dirty="0" smtClean="0">
                <a:latin typeface="Nikosh" pitchFamily="2" charset="0"/>
                <a:cs typeface="Nikosh" pitchFamily="2" charset="0"/>
              </a:rPr>
              <a:t>পারবে</a:t>
            </a:r>
            <a:r>
              <a:rPr lang="bn-IN" sz="3600" dirty="0">
                <a:latin typeface="Nikosh" pitchFamily="2" charset="0"/>
                <a:cs typeface="Nikosh" pitchFamily="2" charset="0"/>
              </a:rPr>
              <a:t>;</a:t>
            </a:r>
            <a:endParaRPr lang="en-US" sz="3600" dirty="0">
              <a:latin typeface="Nikosh" pitchFamily="2" charset="0"/>
              <a:cs typeface="Nikosh" pitchFamily="2" charset="0"/>
            </a:endParaRPr>
          </a:p>
          <a:p>
            <a:pPr lvl="0">
              <a:buNone/>
            </a:pPr>
            <a:r>
              <a:rPr lang="bn-IN" sz="3600" dirty="0" smtClean="0">
                <a:latin typeface="SutonnyUniBanglaOMJ"/>
                <a:cs typeface="SutonnyUniBanglaOMJ"/>
              </a:rPr>
              <a:t>* </a:t>
            </a:r>
            <a:r>
              <a:rPr lang="bn-IN" sz="3600" dirty="0" smtClean="0">
                <a:latin typeface="Nikosh" pitchFamily="2" charset="0"/>
                <a:cs typeface="Nikosh" pitchFamily="2" charset="0"/>
              </a:rPr>
              <a:t>দ্বিমুখী </a:t>
            </a:r>
            <a:r>
              <a:rPr lang="bn-IN" sz="3600" dirty="0">
                <a:latin typeface="Nikosh" pitchFamily="2" charset="0"/>
                <a:cs typeface="Nikosh" pitchFamily="2" charset="0"/>
              </a:rPr>
              <a:t>যোগাযোগ পদ্ধতি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উদাহরণসহ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বর্ণনা</a:t>
            </a:r>
            <a:r>
              <a:rPr lang="bn-IN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করতে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3600" dirty="0" smtClean="0">
                <a:latin typeface="Nikosh" pitchFamily="2" charset="0"/>
                <a:cs typeface="Nikosh" pitchFamily="2" charset="0"/>
              </a:rPr>
              <a:t>পারবে</a:t>
            </a:r>
            <a:r>
              <a:rPr lang="bn-IN" sz="3600" dirty="0">
                <a:latin typeface="Nikosh" pitchFamily="2" charset="0"/>
                <a:cs typeface="Nikosh" pitchFamily="2" charset="0"/>
              </a:rPr>
              <a:t>;</a:t>
            </a:r>
            <a:endParaRPr lang="en-US" sz="3600" dirty="0">
              <a:latin typeface="Nikosh" pitchFamily="2" charset="0"/>
              <a:cs typeface="Nikosh" pitchFamily="2" charset="0"/>
            </a:endParaRPr>
          </a:p>
          <a:p>
            <a:pPr lvl="0">
              <a:buNone/>
            </a:pPr>
            <a:r>
              <a:rPr lang="bn-IN" sz="3600" dirty="0" smtClean="0">
                <a:latin typeface="SutonnyUniBanglaOMJ"/>
                <a:cs typeface="SutonnyUniBanglaOMJ"/>
              </a:rPr>
              <a:t>* </a:t>
            </a:r>
            <a:r>
              <a:rPr lang="bn-IN" sz="3600" dirty="0" smtClean="0">
                <a:latin typeface="Nikosh" pitchFamily="2" charset="0"/>
                <a:cs typeface="Nikosh" pitchFamily="2" charset="0"/>
              </a:rPr>
              <a:t>একই </a:t>
            </a:r>
            <a:r>
              <a:rPr lang="bn-IN" sz="3600" dirty="0">
                <a:latin typeface="Nikosh" pitchFamily="2" charset="0"/>
                <a:cs typeface="Nikosh" pitchFamily="2" charset="0"/>
              </a:rPr>
              <a:t>সাথে একমূখী ও দ্বিমুখী যোগাযোগের মাধ্যম হিসেবে আইসিটির সুবিধা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বর্ণনা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করতে</a:t>
            </a:r>
            <a:r>
              <a:rPr lang="bn-IN" sz="3600" dirty="0" smtClean="0">
                <a:latin typeface="Nikosh" pitchFamily="2" charset="0"/>
                <a:cs typeface="Nikosh" pitchFamily="2" charset="0"/>
              </a:rPr>
              <a:t> পারবে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;</a:t>
            </a:r>
            <a:endParaRPr lang="en-US" sz="36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914400" y="762000"/>
            <a:ext cx="7010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buNone/>
            </a:pPr>
            <a:r>
              <a:rPr lang="en-US" sz="6000" b="1" dirty="0" err="1" smtClean="0">
                <a:ln>
                  <a:prstDash val="solid"/>
                </a:ln>
                <a:solidFill>
                  <a:srgbClr val="0070C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এই</a:t>
            </a:r>
            <a:r>
              <a:rPr lang="en-US" sz="6000" b="1" dirty="0" smtClean="0">
                <a:ln>
                  <a:prstDash val="solid"/>
                </a:ln>
                <a:solidFill>
                  <a:srgbClr val="0070C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6000" b="1" dirty="0" err="1" smtClean="0">
                <a:ln>
                  <a:prstDash val="solid"/>
                </a:ln>
                <a:solidFill>
                  <a:srgbClr val="0070C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পাঠ</a:t>
            </a:r>
            <a:r>
              <a:rPr lang="en-US" sz="6000" b="1" dirty="0" smtClean="0">
                <a:ln>
                  <a:prstDash val="solid"/>
                </a:ln>
                <a:solidFill>
                  <a:srgbClr val="0070C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6000" b="1" dirty="0" err="1" smtClean="0">
                <a:ln>
                  <a:prstDash val="solid"/>
                </a:ln>
                <a:solidFill>
                  <a:srgbClr val="0070C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শেষে</a:t>
            </a:r>
            <a:r>
              <a:rPr lang="en-US" sz="6000" b="1" dirty="0" smtClean="0">
                <a:ln>
                  <a:prstDash val="solid"/>
                </a:ln>
                <a:solidFill>
                  <a:srgbClr val="0070C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6000" b="1" dirty="0" err="1" smtClean="0">
                <a:ln>
                  <a:prstDash val="solid"/>
                </a:ln>
                <a:solidFill>
                  <a:srgbClr val="0070C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শিক্ষার্থীরা</a:t>
            </a:r>
            <a:r>
              <a:rPr lang="en-US" sz="6000" b="1" dirty="0" smtClean="0">
                <a:ln>
                  <a:prstDash val="solid"/>
                </a:ln>
                <a:solidFill>
                  <a:srgbClr val="0070C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" pitchFamily="2" charset="0"/>
                <a:cs typeface="Nikosh" pitchFamily="2" charset="0"/>
              </a:rPr>
              <a:t>…</a:t>
            </a:r>
            <a:endParaRPr lang="en-US" sz="6000" b="1" dirty="0">
              <a:ln>
                <a:prstDash val="solid"/>
              </a:ln>
              <a:solidFill>
                <a:srgbClr val="0070C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8" name="Title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prstTxWarp prst="textCascadeUp">
              <a:avLst>
                <a:gd name="adj" fmla="val 71679"/>
              </a:avLst>
            </a:prstTxWarp>
            <a:normAutofit fontScale="90000"/>
          </a:bodyPr>
          <a:lstStyle/>
          <a:p>
            <a:pPr algn="ctr"/>
            <a:r>
              <a:rPr lang="bn-BD" sz="6600" b="1" i="1" u="sng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6600" b="1" i="1" u="sng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1130407"/>
      </p:ext>
    </p:extLst>
  </p:cSld>
  <p:clrMapOvr>
    <a:masterClrMapping/>
  </p:clrMapOvr>
  <p:transition spd="slow">
    <p:wheel spokes="8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7886700" cy="762000"/>
          </a:xfrm>
        </p:spPr>
        <p:txBody>
          <a:bodyPr>
            <a:normAutofit/>
          </a:bodyPr>
          <a:lstStyle/>
          <a:p>
            <a:r>
              <a:rPr lang="bn-IN" sz="4400" dirty="0" smtClean="0">
                <a:latin typeface="Nikosh" pitchFamily="2" charset="0"/>
                <a:cs typeface="Nikosh" pitchFamily="2" charset="0"/>
              </a:rPr>
              <a:t>বাংলাদেশের মুক্তিযুদ্ধে</a:t>
            </a:r>
            <a:r>
              <a:rPr lang="en-US" sz="4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sz="4400" dirty="0" smtClean="0">
                <a:latin typeface="Nikosh" pitchFamily="2" charset="0"/>
                <a:cs typeface="Nikosh" pitchFamily="2" charset="0"/>
              </a:rPr>
              <a:t>আইসিটি</a:t>
            </a:r>
            <a:r>
              <a:rPr lang="en-US" sz="4400" dirty="0">
                <a:latin typeface="Nikosh" pitchFamily="2" charset="0"/>
                <a:cs typeface="Nikosh" pitchFamily="2" charset="0"/>
              </a:rPr>
              <a:t>-</a:t>
            </a:r>
            <a:r>
              <a:rPr lang="bn-IN" sz="4400" dirty="0">
                <a:latin typeface="Nikosh" pitchFamily="2" charset="0"/>
                <a:cs typeface="Nikosh" pitchFamily="2" charset="0"/>
              </a:rPr>
              <a:t>র ভূমিকা </a:t>
            </a:r>
            <a:endParaRPr lang="en-US" sz="4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3413" t="18519" r="10515" b="55152"/>
          <a:stretch/>
        </p:blipFill>
        <p:spPr>
          <a:xfrm>
            <a:off x="381000" y="1524000"/>
            <a:ext cx="3352800" cy="4343400"/>
          </a:xfrm>
        </p:spPr>
      </p:pic>
      <p:sp>
        <p:nvSpPr>
          <p:cNvPr id="5" name="TextBox 4"/>
          <p:cNvSpPr txBox="1"/>
          <p:nvPr/>
        </p:nvSpPr>
        <p:spPr>
          <a:xfrm>
            <a:off x="3657600" y="2514600"/>
            <a:ext cx="2743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১৯৭১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সালের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 ১৩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আগস্ট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পঙ্কজ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মল্লিক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আকাশবাণী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রেডিও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শুনেছিলেন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আঘাত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হানার</a:t>
            </a:r>
            <a:r>
              <a:rPr lang="en-US" sz="32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i="1" dirty="0" err="1" smtClean="0">
                <a:latin typeface="NikoshBAN" pitchFamily="2" charset="0"/>
                <a:cs typeface="NikoshBAN" pitchFamily="2" charset="0"/>
              </a:rPr>
              <a:t>সংকেত</a:t>
            </a:r>
            <a:endParaRPr lang="en-US" sz="3200" b="1" i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2" descr="http://webapps.aljazeera.net/aje/custom/worldradioday/img/radio30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676400"/>
            <a:ext cx="2268811" cy="3733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8200" y="5791200"/>
            <a:ext cx="69477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i="1" dirty="0" smtClean="0">
                <a:latin typeface="NikoshBAN" pitchFamily="2" charset="0"/>
                <a:cs typeface="NikoshBAN" pitchFamily="2" charset="0"/>
              </a:rPr>
              <a:t>“</a:t>
            </a:r>
            <a:r>
              <a:rPr lang="en-US" sz="4400" b="1" i="1" dirty="0" err="1" smtClean="0">
                <a:latin typeface="NikoshBAN" pitchFamily="2" charset="0"/>
                <a:cs typeface="NikoshBAN" pitchFamily="2" charset="0"/>
              </a:rPr>
              <a:t>আমি</a:t>
            </a:r>
            <a:r>
              <a:rPr lang="en-US" sz="44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i="1" dirty="0" err="1" smtClean="0">
                <a:latin typeface="NikoshBAN" pitchFamily="2" charset="0"/>
                <a:cs typeface="NikoshBAN" pitchFamily="2" charset="0"/>
              </a:rPr>
              <a:t>তোমায়</a:t>
            </a:r>
            <a:r>
              <a:rPr lang="en-US" sz="44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i="1" dirty="0" err="1" smtClean="0">
                <a:latin typeface="NikoshBAN" pitchFamily="2" charset="0"/>
                <a:cs typeface="NikoshBAN" pitchFamily="2" charset="0"/>
              </a:rPr>
              <a:t>যতো</a:t>
            </a:r>
            <a:r>
              <a:rPr lang="en-US" sz="44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i="1" dirty="0" err="1" smtClean="0">
                <a:latin typeface="NikoshBAN" pitchFamily="2" charset="0"/>
                <a:cs typeface="NikoshBAN" pitchFamily="2" charset="0"/>
              </a:rPr>
              <a:t>শুনিয়েছিলাম</a:t>
            </a:r>
            <a:r>
              <a:rPr lang="en-US" sz="4400" b="1" i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i="1" dirty="0" err="1" smtClean="0">
                <a:latin typeface="NikoshBAN" pitchFamily="2" charset="0"/>
                <a:cs typeface="NikoshBAN" pitchFamily="2" charset="0"/>
              </a:rPr>
              <a:t>গান</a:t>
            </a:r>
            <a:r>
              <a:rPr lang="en-US" sz="3600" b="1" i="1" dirty="0" smtClean="0">
                <a:latin typeface="NikoshBAN" pitchFamily="2" charset="0"/>
                <a:cs typeface="NikoshBAN" pitchFamily="2" charset="0"/>
              </a:rPr>
              <a:t>”</a:t>
            </a:r>
            <a:endParaRPr lang="en-US" sz="3600" b="1" i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4429110"/>
      </p:ext>
    </p:extLst>
  </p:cSld>
  <p:clrMapOvr>
    <a:masterClrMapping/>
  </p:clrMapOvr>
  <p:transition spd="slow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99" y="4495800"/>
            <a:ext cx="7764379" cy="1219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সেই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গানটি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কে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,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কত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তারিখে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রেডিওতে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>
                <a:latin typeface="Nikosh" pitchFamily="2" charset="0"/>
                <a:cs typeface="Nikosh" pitchFamily="2" charset="0"/>
              </a:rPr>
              <a:t>গেয়েছিল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?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এবং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গানটির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মূল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প্রতিপাদ্য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কী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600" dirty="0" err="1" smtClean="0">
                <a:latin typeface="Nikosh" pitchFamily="2" charset="0"/>
                <a:cs typeface="Nikosh" pitchFamily="2" charset="0"/>
              </a:rPr>
              <a:t>ছিল</a:t>
            </a:r>
            <a:r>
              <a:rPr lang="en-US" sz="3600" dirty="0" smtClean="0">
                <a:latin typeface="Nikosh" pitchFamily="2" charset="0"/>
                <a:cs typeface="Nikosh" pitchFamily="2" charset="0"/>
              </a:rPr>
              <a:t>?</a:t>
            </a:r>
            <a:endParaRPr lang="en-US" sz="36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743199" y="381000"/>
            <a:ext cx="3810001" cy="609600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একক</a:t>
            </a:r>
            <a:r>
              <a:rPr lang="en-US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কাজ</a:t>
            </a:r>
            <a:endParaRPr lang="en-US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947"/>
          <a:stretch/>
        </p:blipFill>
        <p:spPr>
          <a:xfrm>
            <a:off x="2514601" y="990600"/>
            <a:ext cx="4953000" cy="3124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50232313"/>
      </p:ext>
    </p:extLst>
  </p:cSld>
  <p:clrMapOvr>
    <a:masterClrMapping/>
  </p:clrMapOvr>
  <p:transition spd="slow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3486150" cy="77787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5400" b="1" spc="50" dirty="0" err="1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যোগাযোগ</a:t>
            </a:r>
            <a:r>
              <a:rPr lang="en-US" sz="5400" b="1" spc="50" dirty="0" smtClean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…</a:t>
            </a:r>
            <a:endParaRPr lang="en-US" sz="5400" b="1" spc="50" dirty="0">
              <a:ln w="11430"/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1200" y="5867400"/>
            <a:ext cx="61109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latin typeface="Nikosh" pitchFamily="2" charset="0"/>
                <a:cs typeface="Nikosh" pitchFamily="2" charset="0"/>
              </a:rPr>
              <a:t>এর</a:t>
            </a:r>
            <a:r>
              <a:rPr lang="en-US" sz="4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 smtClean="0">
                <a:latin typeface="Nikosh" pitchFamily="2" charset="0"/>
                <a:cs typeface="Nikosh" pitchFamily="2" charset="0"/>
              </a:rPr>
              <a:t>মাধ্যমে</a:t>
            </a:r>
            <a:r>
              <a:rPr lang="en-US" sz="4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 smtClean="0">
                <a:latin typeface="Nikosh" pitchFamily="2" charset="0"/>
                <a:cs typeface="Nikosh" pitchFamily="2" charset="0"/>
              </a:rPr>
              <a:t>তথ্য</a:t>
            </a:r>
            <a:r>
              <a:rPr lang="en-US" sz="4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 smtClean="0">
                <a:latin typeface="Nikosh" pitchFamily="2" charset="0"/>
                <a:cs typeface="Nikosh" pitchFamily="2" charset="0"/>
              </a:rPr>
              <a:t>আদান-প্রদান</a:t>
            </a:r>
            <a:r>
              <a:rPr lang="en-US" sz="4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400" dirty="0" err="1" smtClean="0">
                <a:latin typeface="Nikosh" pitchFamily="2" charset="0"/>
                <a:cs typeface="Nikosh" pitchFamily="2" charset="0"/>
              </a:rPr>
              <a:t>করা</a:t>
            </a:r>
            <a:endParaRPr lang="en-US" sz="4400" dirty="0">
              <a:latin typeface="Nikosh" pitchFamily="2" charset="0"/>
              <a:cs typeface="Nikosh" pitchFamily="2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6553200" y="3810000"/>
            <a:ext cx="2090504" cy="1995714"/>
            <a:chOff x="6553200" y="3810000"/>
            <a:chExt cx="2090504" cy="1995714"/>
          </a:xfrm>
        </p:grpSpPr>
        <p:sp>
          <p:nvSpPr>
            <p:cNvPr id="7" name="TextBox 6"/>
            <p:cNvSpPr txBox="1"/>
            <p:nvPr/>
          </p:nvSpPr>
          <p:spPr>
            <a:xfrm>
              <a:off x="8153400" y="3886200"/>
              <a:ext cx="49030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err="1" smtClean="0">
                  <a:latin typeface="Nikosh" pitchFamily="2" charset="0"/>
                  <a:cs typeface="Nikosh" pitchFamily="2" charset="0"/>
                </a:rPr>
                <a:t>বলা</a:t>
              </a:r>
              <a:endParaRPr lang="en-US" sz="5400" dirty="0">
                <a:latin typeface="Nikosh" pitchFamily="2" charset="0"/>
                <a:cs typeface="Nikosh" pitchFamily="2" charset="0"/>
              </a:endParaRPr>
            </a:p>
          </p:txBody>
        </p:sp>
        <p:pic>
          <p:nvPicPr>
            <p:cNvPr id="11" name="Content Placeholder 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2143" t="67885" r="18928" b="13722"/>
            <a:stretch/>
          </p:blipFill>
          <p:spPr>
            <a:xfrm>
              <a:off x="6553200" y="3810000"/>
              <a:ext cx="1676400" cy="1995714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5715000" y="1219200"/>
            <a:ext cx="2307445" cy="1676400"/>
            <a:chOff x="5715000" y="1219200"/>
            <a:chExt cx="2307445" cy="1676400"/>
          </a:xfrm>
        </p:grpSpPr>
        <p:sp>
          <p:nvSpPr>
            <p:cNvPr id="6" name="TextBox 5"/>
            <p:cNvSpPr txBox="1"/>
            <p:nvPr/>
          </p:nvSpPr>
          <p:spPr>
            <a:xfrm>
              <a:off x="7315200" y="1295400"/>
              <a:ext cx="70724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err="1" smtClean="0">
                  <a:latin typeface="Nikosh" pitchFamily="2" charset="0"/>
                  <a:cs typeface="Nikosh" pitchFamily="2" charset="0"/>
                </a:rPr>
                <a:t>লিখা</a:t>
              </a:r>
              <a:endParaRPr lang="en-US" sz="4400" dirty="0">
                <a:latin typeface="Nikosh" pitchFamily="2" charset="0"/>
                <a:cs typeface="Nikosh" pitchFamily="2" charset="0"/>
              </a:endParaRPr>
            </a:p>
          </p:txBody>
        </p:sp>
        <p:pic>
          <p:nvPicPr>
            <p:cNvPr id="12" name="Content Placeholder 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2692" t="9349" r="18654" b="71472"/>
            <a:stretch/>
          </p:blipFill>
          <p:spPr>
            <a:xfrm>
              <a:off x="5715000" y="1219200"/>
              <a:ext cx="1588242" cy="1676400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3429000" y="2895600"/>
            <a:ext cx="2514600" cy="1762756"/>
            <a:chOff x="3657600" y="3394019"/>
            <a:chExt cx="2514600" cy="1762756"/>
          </a:xfrm>
        </p:grpSpPr>
        <p:sp>
          <p:nvSpPr>
            <p:cNvPr id="9" name="TextBox 8"/>
            <p:cNvSpPr txBox="1"/>
            <p:nvPr/>
          </p:nvSpPr>
          <p:spPr>
            <a:xfrm>
              <a:off x="3886200" y="4572000"/>
              <a:ext cx="2286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 smtClean="0">
                  <a:latin typeface="Nikosh" pitchFamily="2" charset="0"/>
                  <a:cs typeface="Nikosh" pitchFamily="2" charset="0"/>
                </a:rPr>
                <a:t>যোগাযোগ</a:t>
              </a:r>
              <a:r>
                <a:rPr lang="en-US" sz="3200" dirty="0" smtClean="0">
                  <a:latin typeface="Nikosh" pitchFamily="2" charset="0"/>
                  <a:cs typeface="Nikosh" pitchFamily="2" charset="0"/>
                </a:rPr>
                <a:t> </a:t>
              </a:r>
              <a:r>
                <a:rPr lang="en-US" sz="3200" dirty="0" err="1" smtClean="0">
                  <a:latin typeface="Nikosh" pitchFamily="2" charset="0"/>
                  <a:cs typeface="Nikosh" pitchFamily="2" charset="0"/>
                </a:rPr>
                <a:t>হলো</a:t>
              </a:r>
              <a:endParaRPr lang="en-US" sz="3200" dirty="0">
                <a:latin typeface="Nikosh" pitchFamily="2" charset="0"/>
                <a:cs typeface="Nikosh" pitchFamily="2" charset="0"/>
              </a:endParaRPr>
            </a:p>
          </p:txBody>
        </p:sp>
        <p:pic>
          <p:nvPicPr>
            <p:cNvPr id="13" name="Content Placeholder 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36960" t="35369" r="35573" b="40682"/>
            <a:stretch/>
          </p:blipFill>
          <p:spPr>
            <a:xfrm>
              <a:off x="3657600" y="3394019"/>
              <a:ext cx="2435860" cy="1330381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762000" y="1143000"/>
            <a:ext cx="2396848" cy="1984758"/>
            <a:chOff x="1489351" y="1143000"/>
            <a:chExt cx="2396848" cy="1984758"/>
          </a:xfrm>
        </p:grpSpPr>
        <p:sp>
          <p:nvSpPr>
            <p:cNvPr id="5" name="TextBox 4"/>
            <p:cNvSpPr txBox="1"/>
            <p:nvPr/>
          </p:nvSpPr>
          <p:spPr>
            <a:xfrm>
              <a:off x="1489351" y="1373432"/>
              <a:ext cx="56804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 smtClean="0">
                  <a:latin typeface="Nikosh" pitchFamily="2" charset="0"/>
                  <a:cs typeface="Nikosh" pitchFamily="2" charset="0"/>
                </a:rPr>
                <a:t>ইশারা</a:t>
              </a:r>
              <a:endParaRPr lang="en-US" sz="3600" dirty="0">
                <a:latin typeface="Nikosh" pitchFamily="2" charset="0"/>
                <a:cs typeface="Nikosh" pitchFamily="2" charset="0"/>
              </a:endParaRPr>
            </a:p>
          </p:txBody>
        </p:sp>
        <p:pic>
          <p:nvPicPr>
            <p:cNvPr id="14" name="Content Placeholder 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0275" t="9142" r="61086" b="71686"/>
            <a:stretch/>
          </p:blipFill>
          <p:spPr>
            <a:xfrm>
              <a:off x="2209800" y="1143000"/>
              <a:ext cx="1676399" cy="1981200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914400" y="3886200"/>
            <a:ext cx="2133600" cy="2133600"/>
            <a:chOff x="1676400" y="3657600"/>
            <a:chExt cx="2133600" cy="2133600"/>
          </a:xfrm>
        </p:grpSpPr>
        <p:sp>
          <p:nvSpPr>
            <p:cNvPr id="8" name="TextBox 7"/>
            <p:cNvSpPr txBox="1"/>
            <p:nvPr/>
          </p:nvSpPr>
          <p:spPr>
            <a:xfrm>
              <a:off x="1676400" y="3886200"/>
              <a:ext cx="5229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 err="1" smtClean="0">
                  <a:latin typeface="Nikosh" pitchFamily="2" charset="0"/>
                  <a:cs typeface="Nikosh" pitchFamily="2" charset="0"/>
                </a:rPr>
                <a:t>যন্ত্র</a:t>
              </a:r>
              <a:endParaRPr lang="en-US" sz="5400" dirty="0">
                <a:latin typeface="Nikosh" pitchFamily="2" charset="0"/>
                <a:cs typeface="Nikosh" pitchFamily="2" charset="0"/>
              </a:endParaRPr>
            </a:p>
          </p:txBody>
        </p:sp>
        <p:pic>
          <p:nvPicPr>
            <p:cNvPr id="18" name="Content Placeholder 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0294" t="68675" r="60824" b="12863"/>
            <a:stretch/>
          </p:blipFill>
          <p:spPr>
            <a:xfrm>
              <a:off x="2179031" y="3657600"/>
              <a:ext cx="1630969" cy="2133600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3004650" y="2209800"/>
            <a:ext cx="3777151" cy="3429000"/>
            <a:chOff x="3004650" y="2209800"/>
            <a:chExt cx="3777151" cy="3429000"/>
          </a:xfrm>
        </p:grpSpPr>
        <p:cxnSp>
          <p:nvCxnSpPr>
            <p:cNvPr id="24" name="Straight Arrow Connector 23"/>
            <p:cNvCxnSpPr/>
            <p:nvPr/>
          </p:nvCxnSpPr>
          <p:spPr>
            <a:xfrm flipV="1">
              <a:off x="3124200" y="2209800"/>
              <a:ext cx="2743200" cy="51538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rot="16200000" flipH="1">
              <a:off x="5637130" y="3884529"/>
              <a:ext cx="2213141" cy="76200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rot="10800000" flipV="1">
              <a:off x="3505200" y="5562600"/>
              <a:ext cx="3048000" cy="76200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16200000" flipV="1">
              <a:off x="1832888" y="3890288"/>
              <a:ext cx="2463074" cy="119550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3153807741"/>
      </p:ext>
    </p:extLst>
  </p:cSld>
  <p:clrMapOvr>
    <a:masterClrMapping/>
  </p:clrMapOvr>
  <p:transition spd="slow">
    <p:wheel spokes="8"/>
    <p:sndAc>
      <p:stSnd>
        <p:snd r:embed="rId3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x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যোগাযোগের</a:t>
            </a:r>
            <a:r>
              <a:rPr lang="en-US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b="1" spc="50" dirty="0" err="1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প্রকারভেদ</a:t>
            </a:r>
            <a:r>
              <a:rPr lang="en-US" b="1" spc="50" dirty="0">
                <a:ln w="11430"/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…</a:t>
            </a:r>
          </a:p>
        </p:txBody>
      </p:sp>
      <p:sp>
        <p:nvSpPr>
          <p:cNvPr id="5" name="Explosion 1 4"/>
          <p:cNvSpPr/>
          <p:nvPr/>
        </p:nvSpPr>
        <p:spPr>
          <a:xfrm>
            <a:off x="2743200" y="1752600"/>
            <a:ext cx="3548592" cy="1143000"/>
          </a:xfrm>
          <a:custGeom>
            <a:avLst/>
            <a:gdLst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16702 w 21600"/>
              <a:gd name="connsiteY4" fmla="*/ 7315 h 21600"/>
              <a:gd name="connsiteX5" fmla="*/ 21097 w 21600"/>
              <a:gd name="connsiteY5" fmla="*/ 8137 h 21600"/>
              <a:gd name="connsiteX6" fmla="*/ 17607 w 21600"/>
              <a:gd name="connsiteY6" fmla="*/ 10475 h 21600"/>
              <a:gd name="connsiteX7" fmla="*/ 21600 w 21600"/>
              <a:gd name="connsiteY7" fmla="*/ 13290 h 21600"/>
              <a:gd name="connsiteX8" fmla="*/ 16837 w 21600"/>
              <a:gd name="connsiteY8" fmla="*/ 12942 h 21600"/>
              <a:gd name="connsiteX9" fmla="*/ 18145 w 21600"/>
              <a:gd name="connsiteY9" fmla="*/ 18095 h 21600"/>
              <a:gd name="connsiteX10" fmla="*/ 14020 w 21600"/>
              <a:gd name="connsiteY10" fmla="*/ 14457 h 21600"/>
              <a:gd name="connsiteX11" fmla="*/ 13247 w 21600"/>
              <a:gd name="connsiteY11" fmla="*/ 19737 h 21600"/>
              <a:gd name="connsiteX12" fmla="*/ 10532 w 21600"/>
              <a:gd name="connsiteY12" fmla="*/ 14935 h 21600"/>
              <a:gd name="connsiteX13" fmla="*/ 8485 w 21600"/>
              <a:gd name="connsiteY13" fmla="*/ 21600 h 21600"/>
              <a:gd name="connsiteX14" fmla="*/ 7715 w 21600"/>
              <a:gd name="connsiteY14" fmla="*/ 15627 h 21600"/>
              <a:gd name="connsiteX15" fmla="*/ 4762 w 21600"/>
              <a:gd name="connsiteY15" fmla="*/ 17617 h 21600"/>
              <a:gd name="connsiteX16" fmla="*/ 5667 w 21600"/>
              <a:gd name="connsiteY16" fmla="*/ 13937 h 21600"/>
              <a:gd name="connsiteX17" fmla="*/ 135 w 21600"/>
              <a:gd name="connsiteY17" fmla="*/ 14587 h 21600"/>
              <a:gd name="connsiteX18" fmla="*/ 3722 w 21600"/>
              <a:gd name="connsiteY18" fmla="*/ 11775 h 21600"/>
              <a:gd name="connsiteX19" fmla="*/ 0 w 21600"/>
              <a:gd name="connsiteY19" fmla="*/ 8615 h 21600"/>
              <a:gd name="connsiteX20" fmla="*/ 4627 w 21600"/>
              <a:gd name="connsiteY20" fmla="*/ 7617 h 21600"/>
              <a:gd name="connsiteX21" fmla="*/ 370 w 21600"/>
              <a:gd name="connsiteY21" fmla="*/ 2295 h 21600"/>
              <a:gd name="connsiteX22" fmla="*/ 7312 w 21600"/>
              <a:gd name="connsiteY22" fmla="*/ 6320 h 21600"/>
              <a:gd name="connsiteX23" fmla="*/ 8352 w 21600"/>
              <a:gd name="connsiteY23" fmla="*/ 2295 h 21600"/>
              <a:gd name="connsiteX24" fmla="*/ 10800 w 21600"/>
              <a:gd name="connsiteY24" fmla="*/ 5800 h 21600"/>
              <a:gd name="connsiteX0" fmla="*/ 10800 w 21600"/>
              <a:gd name="connsiteY0" fmla="*/ 580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16702 w 21600"/>
              <a:gd name="connsiteY4" fmla="*/ 7315 h 21600"/>
              <a:gd name="connsiteX5" fmla="*/ 21097 w 21600"/>
              <a:gd name="connsiteY5" fmla="*/ 8137 h 21600"/>
              <a:gd name="connsiteX6" fmla="*/ 17607 w 21600"/>
              <a:gd name="connsiteY6" fmla="*/ 10475 h 21600"/>
              <a:gd name="connsiteX7" fmla="*/ 21600 w 21600"/>
              <a:gd name="connsiteY7" fmla="*/ 13290 h 21600"/>
              <a:gd name="connsiteX8" fmla="*/ 16837 w 21600"/>
              <a:gd name="connsiteY8" fmla="*/ 12942 h 21600"/>
              <a:gd name="connsiteX9" fmla="*/ 18145 w 21600"/>
              <a:gd name="connsiteY9" fmla="*/ 18095 h 21600"/>
              <a:gd name="connsiteX10" fmla="*/ 14020 w 21600"/>
              <a:gd name="connsiteY10" fmla="*/ 14457 h 21600"/>
              <a:gd name="connsiteX11" fmla="*/ 13247 w 21600"/>
              <a:gd name="connsiteY11" fmla="*/ 19737 h 21600"/>
              <a:gd name="connsiteX12" fmla="*/ 10532 w 21600"/>
              <a:gd name="connsiteY12" fmla="*/ 14935 h 21600"/>
              <a:gd name="connsiteX13" fmla="*/ 8485 w 21600"/>
              <a:gd name="connsiteY13" fmla="*/ 21600 h 21600"/>
              <a:gd name="connsiteX14" fmla="*/ 7715 w 21600"/>
              <a:gd name="connsiteY14" fmla="*/ 15627 h 21600"/>
              <a:gd name="connsiteX15" fmla="*/ 4762 w 21600"/>
              <a:gd name="connsiteY15" fmla="*/ 17617 h 21600"/>
              <a:gd name="connsiteX16" fmla="*/ 5667 w 21600"/>
              <a:gd name="connsiteY16" fmla="*/ 13937 h 21600"/>
              <a:gd name="connsiteX17" fmla="*/ 135 w 21600"/>
              <a:gd name="connsiteY17" fmla="*/ 14587 h 21600"/>
              <a:gd name="connsiteX18" fmla="*/ 3722 w 21600"/>
              <a:gd name="connsiteY18" fmla="*/ 11775 h 21600"/>
              <a:gd name="connsiteX19" fmla="*/ 0 w 21600"/>
              <a:gd name="connsiteY19" fmla="*/ 8615 h 21600"/>
              <a:gd name="connsiteX20" fmla="*/ 4627 w 21600"/>
              <a:gd name="connsiteY20" fmla="*/ 7617 h 21600"/>
              <a:gd name="connsiteX21" fmla="*/ 370 w 21600"/>
              <a:gd name="connsiteY21" fmla="*/ 2295 h 21600"/>
              <a:gd name="connsiteX22" fmla="*/ 6239 w 21600"/>
              <a:gd name="connsiteY22" fmla="*/ 3946 h 21600"/>
              <a:gd name="connsiteX23" fmla="*/ 8352 w 21600"/>
              <a:gd name="connsiteY23" fmla="*/ 2295 h 21600"/>
              <a:gd name="connsiteX24" fmla="*/ 10800 w 21600"/>
              <a:gd name="connsiteY24" fmla="*/ 5800 h 21600"/>
              <a:gd name="connsiteX0" fmla="*/ 10889 w 21600"/>
              <a:gd name="connsiteY0" fmla="*/ 3110 h 21600"/>
              <a:gd name="connsiteX1" fmla="*/ 14522 w 21600"/>
              <a:gd name="connsiteY1" fmla="*/ 0 h 21600"/>
              <a:gd name="connsiteX2" fmla="*/ 14155 w 21600"/>
              <a:gd name="connsiteY2" fmla="*/ 5325 h 21600"/>
              <a:gd name="connsiteX3" fmla="*/ 18380 w 21600"/>
              <a:gd name="connsiteY3" fmla="*/ 4457 h 21600"/>
              <a:gd name="connsiteX4" fmla="*/ 16702 w 21600"/>
              <a:gd name="connsiteY4" fmla="*/ 7315 h 21600"/>
              <a:gd name="connsiteX5" fmla="*/ 21097 w 21600"/>
              <a:gd name="connsiteY5" fmla="*/ 8137 h 21600"/>
              <a:gd name="connsiteX6" fmla="*/ 17607 w 21600"/>
              <a:gd name="connsiteY6" fmla="*/ 10475 h 21600"/>
              <a:gd name="connsiteX7" fmla="*/ 21600 w 21600"/>
              <a:gd name="connsiteY7" fmla="*/ 13290 h 21600"/>
              <a:gd name="connsiteX8" fmla="*/ 16837 w 21600"/>
              <a:gd name="connsiteY8" fmla="*/ 12942 h 21600"/>
              <a:gd name="connsiteX9" fmla="*/ 18145 w 21600"/>
              <a:gd name="connsiteY9" fmla="*/ 18095 h 21600"/>
              <a:gd name="connsiteX10" fmla="*/ 14020 w 21600"/>
              <a:gd name="connsiteY10" fmla="*/ 14457 h 21600"/>
              <a:gd name="connsiteX11" fmla="*/ 13247 w 21600"/>
              <a:gd name="connsiteY11" fmla="*/ 19737 h 21600"/>
              <a:gd name="connsiteX12" fmla="*/ 10532 w 21600"/>
              <a:gd name="connsiteY12" fmla="*/ 14935 h 21600"/>
              <a:gd name="connsiteX13" fmla="*/ 8485 w 21600"/>
              <a:gd name="connsiteY13" fmla="*/ 21600 h 21600"/>
              <a:gd name="connsiteX14" fmla="*/ 7715 w 21600"/>
              <a:gd name="connsiteY14" fmla="*/ 15627 h 21600"/>
              <a:gd name="connsiteX15" fmla="*/ 4762 w 21600"/>
              <a:gd name="connsiteY15" fmla="*/ 17617 h 21600"/>
              <a:gd name="connsiteX16" fmla="*/ 5667 w 21600"/>
              <a:gd name="connsiteY16" fmla="*/ 13937 h 21600"/>
              <a:gd name="connsiteX17" fmla="*/ 135 w 21600"/>
              <a:gd name="connsiteY17" fmla="*/ 14587 h 21600"/>
              <a:gd name="connsiteX18" fmla="*/ 3722 w 21600"/>
              <a:gd name="connsiteY18" fmla="*/ 11775 h 21600"/>
              <a:gd name="connsiteX19" fmla="*/ 0 w 21600"/>
              <a:gd name="connsiteY19" fmla="*/ 8615 h 21600"/>
              <a:gd name="connsiteX20" fmla="*/ 4627 w 21600"/>
              <a:gd name="connsiteY20" fmla="*/ 7617 h 21600"/>
              <a:gd name="connsiteX21" fmla="*/ 370 w 21600"/>
              <a:gd name="connsiteY21" fmla="*/ 2295 h 21600"/>
              <a:gd name="connsiteX22" fmla="*/ 6239 w 21600"/>
              <a:gd name="connsiteY22" fmla="*/ 3946 h 21600"/>
              <a:gd name="connsiteX23" fmla="*/ 8352 w 21600"/>
              <a:gd name="connsiteY23" fmla="*/ 2295 h 21600"/>
              <a:gd name="connsiteX24" fmla="*/ 10889 w 21600"/>
              <a:gd name="connsiteY24" fmla="*/ 3110 h 21600"/>
              <a:gd name="connsiteX0" fmla="*/ 10889 w 21600"/>
              <a:gd name="connsiteY0" fmla="*/ 1211 h 19701"/>
              <a:gd name="connsiteX1" fmla="*/ 14164 w 21600"/>
              <a:gd name="connsiteY1" fmla="*/ 0 h 19701"/>
              <a:gd name="connsiteX2" fmla="*/ 14155 w 21600"/>
              <a:gd name="connsiteY2" fmla="*/ 3426 h 19701"/>
              <a:gd name="connsiteX3" fmla="*/ 18380 w 21600"/>
              <a:gd name="connsiteY3" fmla="*/ 2558 h 19701"/>
              <a:gd name="connsiteX4" fmla="*/ 16702 w 21600"/>
              <a:gd name="connsiteY4" fmla="*/ 5416 h 19701"/>
              <a:gd name="connsiteX5" fmla="*/ 21097 w 21600"/>
              <a:gd name="connsiteY5" fmla="*/ 6238 h 19701"/>
              <a:gd name="connsiteX6" fmla="*/ 17607 w 21600"/>
              <a:gd name="connsiteY6" fmla="*/ 8576 h 19701"/>
              <a:gd name="connsiteX7" fmla="*/ 21600 w 21600"/>
              <a:gd name="connsiteY7" fmla="*/ 11391 h 19701"/>
              <a:gd name="connsiteX8" fmla="*/ 16837 w 21600"/>
              <a:gd name="connsiteY8" fmla="*/ 11043 h 19701"/>
              <a:gd name="connsiteX9" fmla="*/ 18145 w 21600"/>
              <a:gd name="connsiteY9" fmla="*/ 16196 h 19701"/>
              <a:gd name="connsiteX10" fmla="*/ 14020 w 21600"/>
              <a:gd name="connsiteY10" fmla="*/ 12558 h 19701"/>
              <a:gd name="connsiteX11" fmla="*/ 13247 w 21600"/>
              <a:gd name="connsiteY11" fmla="*/ 17838 h 19701"/>
              <a:gd name="connsiteX12" fmla="*/ 10532 w 21600"/>
              <a:gd name="connsiteY12" fmla="*/ 13036 h 19701"/>
              <a:gd name="connsiteX13" fmla="*/ 8485 w 21600"/>
              <a:gd name="connsiteY13" fmla="*/ 19701 h 19701"/>
              <a:gd name="connsiteX14" fmla="*/ 7715 w 21600"/>
              <a:gd name="connsiteY14" fmla="*/ 13728 h 19701"/>
              <a:gd name="connsiteX15" fmla="*/ 4762 w 21600"/>
              <a:gd name="connsiteY15" fmla="*/ 15718 h 19701"/>
              <a:gd name="connsiteX16" fmla="*/ 5667 w 21600"/>
              <a:gd name="connsiteY16" fmla="*/ 12038 h 19701"/>
              <a:gd name="connsiteX17" fmla="*/ 135 w 21600"/>
              <a:gd name="connsiteY17" fmla="*/ 12688 h 19701"/>
              <a:gd name="connsiteX18" fmla="*/ 3722 w 21600"/>
              <a:gd name="connsiteY18" fmla="*/ 9876 h 19701"/>
              <a:gd name="connsiteX19" fmla="*/ 0 w 21600"/>
              <a:gd name="connsiteY19" fmla="*/ 6716 h 19701"/>
              <a:gd name="connsiteX20" fmla="*/ 4627 w 21600"/>
              <a:gd name="connsiteY20" fmla="*/ 5718 h 19701"/>
              <a:gd name="connsiteX21" fmla="*/ 370 w 21600"/>
              <a:gd name="connsiteY21" fmla="*/ 396 h 19701"/>
              <a:gd name="connsiteX22" fmla="*/ 6239 w 21600"/>
              <a:gd name="connsiteY22" fmla="*/ 2047 h 19701"/>
              <a:gd name="connsiteX23" fmla="*/ 8352 w 21600"/>
              <a:gd name="connsiteY23" fmla="*/ 396 h 19701"/>
              <a:gd name="connsiteX24" fmla="*/ 10889 w 21600"/>
              <a:gd name="connsiteY24" fmla="*/ 1211 h 19701"/>
              <a:gd name="connsiteX0" fmla="*/ 10889 w 21600"/>
              <a:gd name="connsiteY0" fmla="*/ 1211 h 19701"/>
              <a:gd name="connsiteX1" fmla="*/ 14164 w 21600"/>
              <a:gd name="connsiteY1" fmla="*/ 0 h 19701"/>
              <a:gd name="connsiteX2" fmla="*/ 14155 w 21600"/>
              <a:gd name="connsiteY2" fmla="*/ 3426 h 19701"/>
              <a:gd name="connsiteX3" fmla="*/ 16949 w 21600"/>
              <a:gd name="connsiteY3" fmla="*/ 3507 h 19701"/>
              <a:gd name="connsiteX4" fmla="*/ 16702 w 21600"/>
              <a:gd name="connsiteY4" fmla="*/ 5416 h 19701"/>
              <a:gd name="connsiteX5" fmla="*/ 21097 w 21600"/>
              <a:gd name="connsiteY5" fmla="*/ 6238 h 19701"/>
              <a:gd name="connsiteX6" fmla="*/ 17607 w 21600"/>
              <a:gd name="connsiteY6" fmla="*/ 8576 h 19701"/>
              <a:gd name="connsiteX7" fmla="*/ 21600 w 21600"/>
              <a:gd name="connsiteY7" fmla="*/ 11391 h 19701"/>
              <a:gd name="connsiteX8" fmla="*/ 16837 w 21600"/>
              <a:gd name="connsiteY8" fmla="*/ 11043 h 19701"/>
              <a:gd name="connsiteX9" fmla="*/ 18145 w 21600"/>
              <a:gd name="connsiteY9" fmla="*/ 16196 h 19701"/>
              <a:gd name="connsiteX10" fmla="*/ 14020 w 21600"/>
              <a:gd name="connsiteY10" fmla="*/ 12558 h 19701"/>
              <a:gd name="connsiteX11" fmla="*/ 13247 w 21600"/>
              <a:gd name="connsiteY11" fmla="*/ 17838 h 19701"/>
              <a:gd name="connsiteX12" fmla="*/ 10532 w 21600"/>
              <a:gd name="connsiteY12" fmla="*/ 13036 h 19701"/>
              <a:gd name="connsiteX13" fmla="*/ 8485 w 21600"/>
              <a:gd name="connsiteY13" fmla="*/ 19701 h 19701"/>
              <a:gd name="connsiteX14" fmla="*/ 7715 w 21600"/>
              <a:gd name="connsiteY14" fmla="*/ 13728 h 19701"/>
              <a:gd name="connsiteX15" fmla="*/ 4762 w 21600"/>
              <a:gd name="connsiteY15" fmla="*/ 15718 h 19701"/>
              <a:gd name="connsiteX16" fmla="*/ 5667 w 21600"/>
              <a:gd name="connsiteY16" fmla="*/ 12038 h 19701"/>
              <a:gd name="connsiteX17" fmla="*/ 135 w 21600"/>
              <a:gd name="connsiteY17" fmla="*/ 12688 h 19701"/>
              <a:gd name="connsiteX18" fmla="*/ 3722 w 21600"/>
              <a:gd name="connsiteY18" fmla="*/ 9876 h 19701"/>
              <a:gd name="connsiteX19" fmla="*/ 0 w 21600"/>
              <a:gd name="connsiteY19" fmla="*/ 6716 h 19701"/>
              <a:gd name="connsiteX20" fmla="*/ 4627 w 21600"/>
              <a:gd name="connsiteY20" fmla="*/ 5718 h 19701"/>
              <a:gd name="connsiteX21" fmla="*/ 370 w 21600"/>
              <a:gd name="connsiteY21" fmla="*/ 396 h 19701"/>
              <a:gd name="connsiteX22" fmla="*/ 6239 w 21600"/>
              <a:gd name="connsiteY22" fmla="*/ 2047 h 19701"/>
              <a:gd name="connsiteX23" fmla="*/ 8352 w 21600"/>
              <a:gd name="connsiteY23" fmla="*/ 396 h 19701"/>
              <a:gd name="connsiteX24" fmla="*/ 10889 w 21600"/>
              <a:gd name="connsiteY24" fmla="*/ 1211 h 19701"/>
              <a:gd name="connsiteX0" fmla="*/ 10889 w 21600"/>
              <a:gd name="connsiteY0" fmla="*/ 1211 h 19701"/>
              <a:gd name="connsiteX1" fmla="*/ 14164 w 21600"/>
              <a:gd name="connsiteY1" fmla="*/ 0 h 19701"/>
              <a:gd name="connsiteX2" fmla="*/ 14155 w 21600"/>
              <a:gd name="connsiteY2" fmla="*/ 3426 h 19701"/>
              <a:gd name="connsiteX3" fmla="*/ 16949 w 21600"/>
              <a:gd name="connsiteY3" fmla="*/ 3507 h 19701"/>
              <a:gd name="connsiteX4" fmla="*/ 16702 w 21600"/>
              <a:gd name="connsiteY4" fmla="*/ 5416 h 19701"/>
              <a:gd name="connsiteX5" fmla="*/ 19040 w 21600"/>
              <a:gd name="connsiteY5" fmla="*/ 6554 h 19701"/>
              <a:gd name="connsiteX6" fmla="*/ 17607 w 21600"/>
              <a:gd name="connsiteY6" fmla="*/ 8576 h 19701"/>
              <a:gd name="connsiteX7" fmla="*/ 21600 w 21600"/>
              <a:gd name="connsiteY7" fmla="*/ 11391 h 19701"/>
              <a:gd name="connsiteX8" fmla="*/ 16837 w 21600"/>
              <a:gd name="connsiteY8" fmla="*/ 11043 h 19701"/>
              <a:gd name="connsiteX9" fmla="*/ 18145 w 21600"/>
              <a:gd name="connsiteY9" fmla="*/ 16196 h 19701"/>
              <a:gd name="connsiteX10" fmla="*/ 14020 w 21600"/>
              <a:gd name="connsiteY10" fmla="*/ 12558 h 19701"/>
              <a:gd name="connsiteX11" fmla="*/ 13247 w 21600"/>
              <a:gd name="connsiteY11" fmla="*/ 17838 h 19701"/>
              <a:gd name="connsiteX12" fmla="*/ 10532 w 21600"/>
              <a:gd name="connsiteY12" fmla="*/ 13036 h 19701"/>
              <a:gd name="connsiteX13" fmla="*/ 8485 w 21600"/>
              <a:gd name="connsiteY13" fmla="*/ 19701 h 19701"/>
              <a:gd name="connsiteX14" fmla="*/ 7715 w 21600"/>
              <a:gd name="connsiteY14" fmla="*/ 13728 h 19701"/>
              <a:gd name="connsiteX15" fmla="*/ 4762 w 21600"/>
              <a:gd name="connsiteY15" fmla="*/ 15718 h 19701"/>
              <a:gd name="connsiteX16" fmla="*/ 5667 w 21600"/>
              <a:gd name="connsiteY16" fmla="*/ 12038 h 19701"/>
              <a:gd name="connsiteX17" fmla="*/ 135 w 21600"/>
              <a:gd name="connsiteY17" fmla="*/ 12688 h 19701"/>
              <a:gd name="connsiteX18" fmla="*/ 3722 w 21600"/>
              <a:gd name="connsiteY18" fmla="*/ 9876 h 19701"/>
              <a:gd name="connsiteX19" fmla="*/ 0 w 21600"/>
              <a:gd name="connsiteY19" fmla="*/ 6716 h 19701"/>
              <a:gd name="connsiteX20" fmla="*/ 4627 w 21600"/>
              <a:gd name="connsiteY20" fmla="*/ 5718 h 19701"/>
              <a:gd name="connsiteX21" fmla="*/ 370 w 21600"/>
              <a:gd name="connsiteY21" fmla="*/ 396 h 19701"/>
              <a:gd name="connsiteX22" fmla="*/ 6239 w 21600"/>
              <a:gd name="connsiteY22" fmla="*/ 2047 h 19701"/>
              <a:gd name="connsiteX23" fmla="*/ 8352 w 21600"/>
              <a:gd name="connsiteY23" fmla="*/ 396 h 19701"/>
              <a:gd name="connsiteX24" fmla="*/ 10889 w 21600"/>
              <a:gd name="connsiteY24" fmla="*/ 1211 h 19701"/>
              <a:gd name="connsiteX0" fmla="*/ 10889 w 21600"/>
              <a:gd name="connsiteY0" fmla="*/ 1211 h 19701"/>
              <a:gd name="connsiteX1" fmla="*/ 14164 w 21600"/>
              <a:gd name="connsiteY1" fmla="*/ 0 h 19701"/>
              <a:gd name="connsiteX2" fmla="*/ 14155 w 21600"/>
              <a:gd name="connsiteY2" fmla="*/ 3426 h 19701"/>
              <a:gd name="connsiteX3" fmla="*/ 16949 w 21600"/>
              <a:gd name="connsiteY3" fmla="*/ 3507 h 19701"/>
              <a:gd name="connsiteX4" fmla="*/ 16702 w 21600"/>
              <a:gd name="connsiteY4" fmla="*/ 5416 h 19701"/>
              <a:gd name="connsiteX5" fmla="*/ 19040 w 21600"/>
              <a:gd name="connsiteY5" fmla="*/ 6554 h 19701"/>
              <a:gd name="connsiteX6" fmla="*/ 17607 w 21600"/>
              <a:gd name="connsiteY6" fmla="*/ 8576 h 19701"/>
              <a:gd name="connsiteX7" fmla="*/ 21600 w 21600"/>
              <a:gd name="connsiteY7" fmla="*/ 11391 h 19701"/>
              <a:gd name="connsiteX8" fmla="*/ 18917 w 21600"/>
              <a:gd name="connsiteY8" fmla="*/ 10404 h 19701"/>
              <a:gd name="connsiteX9" fmla="*/ 16837 w 21600"/>
              <a:gd name="connsiteY9" fmla="*/ 11043 h 19701"/>
              <a:gd name="connsiteX10" fmla="*/ 18145 w 21600"/>
              <a:gd name="connsiteY10" fmla="*/ 16196 h 19701"/>
              <a:gd name="connsiteX11" fmla="*/ 14020 w 21600"/>
              <a:gd name="connsiteY11" fmla="*/ 12558 h 19701"/>
              <a:gd name="connsiteX12" fmla="*/ 13247 w 21600"/>
              <a:gd name="connsiteY12" fmla="*/ 17838 h 19701"/>
              <a:gd name="connsiteX13" fmla="*/ 10532 w 21600"/>
              <a:gd name="connsiteY13" fmla="*/ 13036 h 19701"/>
              <a:gd name="connsiteX14" fmla="*/ 8485 w 21600"/>
              <a:gd name="connsiteY14" fmla="*/ 19701 h 19701"/>
              <a:gd name="connsiteX15" fmla="*/ 7715 w 21600"/>
              <a:gd name="connsiteY15" fmla="*/ 13728 h 19701"/>
              <a:gd name="connsiteX16" fmla="*/ 4762 w 21600"/>
              <a:gd name="connsiteY16" fmla="*/ 15718 h 19701"/>
              <a:gd name="connsiteX17" fmla="*/ 5667 w 21600"/>
              <a:gd name="connsiteY17" fmla="*/ 12038 h 19701"/>
              <a:gd name="connsiteX18" fmla="*/ 135 w 21600"/>
              <a:gd name="connsiteY18" fmla="*/ 12688 h 19701"/>
              <a:gd name="connsiteX19" fmla="*/ 3722 w 21600"/>
              <a:gd name="connsiteY19" fmla="*/ 9876 h 19701"/>
              <a:gd name="connsiteX20" fmla="*/ 0 w 21600"/>
              <a:gd name="connsiteY20" fmla="*/ 6716 h 19701"/>
              <a:gd name="connsiteX21" fmla="*/ 4627 w 21600"/>
              <a:gd name="connsiteY21" fmla="*/ 5718 h 19701"/>
              <a:gd name="connsiteX22" fmla="*/ 370 w 21600"/>
              <a:gd name="connsiteY22" fmla="*/ 396 h 19701"/>
              <a:gd name="connsiteX23" fmla="*/ 6239 w 21600"/>
              <a:gd name="connsiteY23" fmla="*/ 2047 h 19701"/>
              <a:gd name="connsiteX24" fmla="*/ 8352 w 21600"/>
              <a:gd name="connsiteY24" fmla="*/ 396 h 19701"/>
              <a:gd name="connsiteX25" fmla="*/ 10889 w 21600"/>
              <a:gd name="connsiteY25" fmla="*/ 1211 h 19701"/>
              <a:gd name="connsiteX0" fmla="*/ 10889 w 19811"/>
              <a:gd name="connsiteY0" fmla="*/ 1211 h 19701"/>
              <a:gd name="connsiteX1" fmla="*/ 14164 w 19811"/>
              <a:gd name="connsiteY1" fmla="*/ 0 h 19701"/>
              <a:gd name="connsiteX2" fmla="*/ 14155 w 19811"/>
              <a:gd name="connsiteY2" fmla="*/ 3426 h 19701"/>
              <a:gd name="connsiteX3" fmla="*/ 16949 w 19811"/>
              <a:gd name="connsiteY3" fmla="*/ 3507 h 19701"/>
              <a:gd name="connsiteX4" fmla="*/ 16702 w 19811"/>
              <a:gd name="connsiteY4" fmla="*/ 5416 h 19701"/>
              <a:gd name="connsiteX5" fmla="*/ 19040 w 19811"/>
              <a:gd name="connsiteY5" fmla="*/ 6554 h 19701"/>
              <a:gd name="connsiteX6" fmla="*/ 17607 w 19811"/>
              <a:gd name="connsiteY6" fmla="*/ 8576 h 19701"/>
              <a:gd name="connsiteX7" fmla="*/ 19811 w 19811"/>
              <a:gd name="connsiteY7" fmla="*/ 10283 h 19701"/>
              <a:gd name="connsiteX8" fmla="*/ 18917 w 19811"/>
              <a:gd name="connsiteY8" fmla="*/ 10404 h 19701"/>
              <a:gd name="connsiteX9" fmla="*/ 16837 w 19811"/>
              <a:gd name="connsiteY9" fmla="*/ 11043 h 19701"/>
              <a:gd name="connsiteX10" fmla="*/ 18145 w 19811"/>
              <a:gd name="connsiteY10" fmla="*/ 16196 h 19701"/>
              <a:gd name="connsiteX11" fmla="*/ 14020 w 19811"/>
              <a:gd name="connsiteY11" fmla="*/ 12558 h 19701"/>
              <a:gd name="connsiteX12" fmla="*/ 13247 w 19811"/>
              <a:gd name="connsiteY12" fmla="*/ 17838 h 19701"/>
              <a:gd name="connsiteX13" fmla="*/ 10532 w 19811"/>
              <a:gd name="connsiteY13" fmla="*/ 13036 h 19701"/>
              <a:gd name="connsiteX14" fmla="*/ 8485 w 19811"/>
              <a:gd name="connsiteY14" fmla="*/ 19701 h 19701"/>
              <a:gd name="connsiteX15" fmla="*/ 7715 w 19811"/>
              <a:gd name="connsiteY15" fmla="*/ 13728 h 19701"/>
              <a:gd name="connsiteX16" fmla="*/ 4762 w 19811"/>
              <a:gd name="connsiteY16" fmla="*/ 15718 h 19701"/>
              <a:gd name="connsiteX17" fmla="*/ 5667 w 19811"/>
              <a:gd name="connsiteY17" fmla="*/ 12038 h 19701"/>
              <a:gd name="connsiteX18" fmla="*/ 135 w 19811"/>
              <a:gd name="connsiteY18" fmla="*/ 12688 h 19701"/>
              <a:gd name="connsiteX19" fmla="*/ 3722 w 19811"/>
              <a:gd name="connsiteY19" fmla="*/ 9876 h 19701"/>
              <a:gd name="connsiteX20" fmla="*/ 0 w 19811"/>
              <a:gd name="connsiteY20" fmla="*/ 6716 h 19701"/>
              <a:gd name="connsiteX21" fmla="*/ 4627 w 19811"/>
              <a:gd name="connsiteY21" fmla="*/ 5718 h 19701"/>
              <a:gd name="connsiteX22" fmla="*/ 370 w 19811"/>
              <a:gd name="connsiteY22" fmla="*/ 396 h 19701"/>
              <a:gd name="connsiteX23" fmla="*/ 6239 w 19811"/>
              <a:gd name="connsiteY23" fmla="*/ 2047 h 19701"/>
              <a:gd name="connsiteX24" fmla="*/ 8352 w 19811"/>
              <a:gd name="connsiteY24" fmla="*/ 396 h 19701"/>
              <a:gd name="connsiteX25" fmla="*/ 10889 w 19811"/>
              <a:gd name="connsiteY25" fmla="*/ 1211 h 19701"/>
              <a:gd name="connsiteX0" fmla="*/ 10889 w 19811"/>
              <a:gd name="connsiteY0" fmla="*/ 1211 h 19701"/>
              <a:gd name="connsiteX1" fmla="*/ 14164 w 19811"/>
              <a:gd name="connsiteY1" fmla="*/ 0 h 19701"/>
              <a:gd name="connsiteX2" fmla="*/ 14155 w 19811"/>
              <a:gd name="connsiteY2" fmla="*/ 3426 h 19701"/>
              <a:gd name="connsiteX3" fmla="*/ 16949 w 19811"/>
              <a:gd name="connsiteY3" fmla="*/ 3507 h 19701"/>
              <a:gd name="connsiteX4" fmla="*/ 16702 w 19811"/>
              <a:gd name="connsiteY4" fmla="*/ 5416 h 19701"/>
              <a:gd name="connsiteX5" fmla="*/ 19040 w 19811"/>
              <a:gd name="connsiteY5" fmla="*/ 6554 h 19701"/>
              <a:gd name="connsiteX6" fmla="*/ 17607 w 19811"/>
              <a:gd name="connsiteY6" fmla="*/ 8576 h 19701"/>
              <a:gd name="connsiteX7" fmla="*/ 19811 w 19811"/>
              <a:gd name="connsiteY7" fmla="*/ 10283 h 19701"/>
              <a:gd name="connsiteX8" fmla="*/ 18917 w 19811"/>
              <a:gd name="connsiteY8" fmla="*/ 10404 h 19701"/>
              <a:gd name="connsiteX9" fmla="*/ 16837 w 19811"/>
              <a:gd name="connsiteY9" fmla="*/ 11043 h 19701"/>
              <a:gd name="connsiteX10" fmla="*/ 16893 w 19811"/>
              <a:gd name="connsiteY10" fmla="*/ 13348 h 19701"/>
              <a:gd name="connsiteX11" fmla="*/ 14020 w 19811"/>
              <a:gd name="connsiteY11" fmla="*/ 12558 h 19701"/>
              <a:gd name="connsiteX12" fmla="*/ 13247 w 19811"/>
              <a:gd name="connsiteY12" fmla="*/ 17838 h 19701"/>
              <a:gd name="connsiteX13" fmla="*/ 10532 w 19811"/>
              <a:gd name="connsiteY13" fmla="*/ 13036 h 19701"/>
              <a:gd name="connsiteX14" fmla="*/ 8485 w 19811"/>
              <a:gd name="connsiteY14" fmla="*/ 19701 h 19701"/>
              <a:gd name="connsiteX15" fmla="*/ 7715 w 19811"/>
              <a:gd name="connsiteY15" fmla="*/ 13728 h 19701"/>
              <a:gd name="connsiteX16" fmla="*/ 4762 w 19811"/>
              <a:gd name="connsiteY16" fmla="*/ 15718 h 19701"/>
              <a:gd name="connsiteX17" fmla="*/ 5667 w 19811"/>
              <a:gd name="connsiteY17" fmla="*/ 12038 h 19701"/>
              <a:gd name="connsiteX18" fmla="*/ 135 w 19811"/>
              <a:gd name="connsiteY18" fmla="*/ 12688 h 19701"/>
              <a:gd name="connsiteX19" fmla="*/ 3722 w 19811"/>
              <a:gd name="connsiteY19" fmla="*/ 9876 h 19701"/>
              <a:gd name="connsiteX20" fmla="*/ 0 w 19811"/>
              <a:gd name="connsiteY20" fmla="*/ 6716 h 19701"/>
              <a:gd name="connsiteX21" fmla="*/ 4627 w 19811"/>
              <a:gd name="connsiteY21" fmla="*/ 5718 h 19701"/>
              <a:gd name="connsiteX22" fmla="*/ 370 w 19811"/>
              <a:gd name="connsiteY22" fmla="*/ 396 h 19701"/>
              <a:gd name="connsiteX23" fmla="*/ 6239 w 19811"/>
              <a:gd name="connsiteY23" fmla="*/ 2047 h 19701"/>
              <a:gd name="connsiteX24" fmla="*/ 8352 w 19811"/>
              <a:gd name="connsiteY24" fmla="*/ 396 h 19701"/>
              <a:gd name="connsiteX25" fmla="*/ 10889 w 19811"/>
              <a:gd name="connsiteY25" fmla="*/ 1211 h 19701"/>
              <a:gd name="connsiteX0" fmla="*/ 10889 w 19811"/>
              <a:gd name="connsiteY0" fmla="*/ 1211 h 19701"/>
              <a:gd name="connsiteX1" fmla="*/ 14164 w 19811"/>
              <a:gd name="connsiteY1" fmla="*/ 0 h 19701"/>
              <a:gd name="connsiteX2" fmla="*/ 14155 w 19811"/>
              <a:gd name="connsiteY2" fmla="*/ 3426 h 19701"/>
              <a:gd name="connsiteX3" fmla="*/ 16949 w 19811"/>
              <a:gd name="connsiteY3" fmla="*/ 3507 h 19701"/>
              <a:gd name="connsiteX4" fmla="*/ 16702 w 19811"/>
              <a:gd name="connsiteY4" fmla="*/ 5416 h 19701"/>
              <a:gd name="connsiteX5" fmla="*/ 19040 w 19811"/>
              <a:gd name="connsiteY5" fmla="*/ 6554 h 19701"/>
              <a:gd name="connsiteX6" fmla="*/ 17607 w 19811"/>
              <a:gd name="connsiteY6" fmla="*/ 8576 h 19701"/>
              <a:gd name="connsiteX7" fmla="*/ 19811 w 19811"/>
              <a:gd name="connsiteY7" fmla="*/ 10283 h 19701"/>
              <a:gd name="connsiteX8" fmla="*/ 18917 w 19811"/>
              <a:gd name="connsiteY8" fmla="*/ 10404 h 19701"/>
              <a:gd name="connsiteX9" fmla="*/ 16837 w 19811"/>
              <a:gd name="connsiteY9" fmla="*/ 11043 h 19701"/>
              <a:gd name="connsiteX10" fmla="*/ 16893 w 19811"/>
              <a:gd name="connsiteY10" fmla="*/ 13348 h 19701"/>
              <a:gd name="connsiteX11" fmla="*/ 14020 w 19811"/>
              <a:gd name="connsiteY11" fmla="*/ 12558 h 19701"/>
              <a:gd name="connsiteX12" fmla="*/ 12889 w 19811"/>
              <a:gd name="connsiteY12" fmla="*/ 15623 h 19701"/>
              <a:gd name="connsiteX13" fmla="*/ 10532 w 19811"/>
              <a:gd name="connsiteY13" fmla="*/ 13036 h 19701"/>
              <a:gd name="connsiteX14" fmla="*/ 8485 w 19811"/>
              <a:gd name="connsiteY14" fmla="*/ 19701 h 19701"/>
              <a:gd name="connsiteX15" fmla="*/ 7715 w 19811"/>
              <a:gd name="connsiteY15" fmla="*/ 13728 h 19701"/>
              <a:gd name="connsiteX16" fmla="*/ 4762 w 19811"/>
              <a:gd name="connsiteY16" fmla="*/ 15718 h 19701"/>
              <a:gd name="connsiteX17" fmla="*/ 5667 w 19811"/>
              <a:gd name="connsiteY17" fmla="*/ 12038 h 19701"/>
              <a:gd name="connsiteX18" fmla="*/ 135 w 19811"/>
              <a:gd name="connsiteY18" fmla="*/ 12688 h 19701"/>
              <a:gd name="connsiteX19" fmla="*/ 3722 w 19811"/>
              <a:gd name="connsiteY19" fmla="*/ 9876 h 19701"/>
              <a:gd name="connsiteX20" fmla="*/ 0 w 19811"/>
              <a:gd name="connsiteY20" fmla="*/ 6716 h 19701"/>
              <a:gd name="connsiteX21" fmla="*/ 4627 w 19811"/>
              <a:gd name="connsiteY21" fmla="*/ 5718 h 19701"/>
              <a:gd name="connsiteX22" fmla="*/ 370 w 19811"/>
              <a:gd name="connsiteY22" fmla="*/ 396 h 19701"/>
              <a:gd name="connsiteX23" fmla="*/ 6239 w 19811"/>
              <a:gd name="connsiteY23" fmla="*/ 2047 h 19701"/>
              <a:gd name="connsiteX24" fmla="*/ 8352 w 19811"/>
              <a:gd name="connsiteY24" fmla="*/ 396 h 19701"/>
              <a:gd name="connsiteX25" fmla="*/ 10889 w 19811"/>
              <a:gd name="connsiteY25" fmla="*/ 1211 h 19701"/>
              <a:gd name="connsiteX0" fmla="*/ 10889 w 19811"/>
              <a:gd name="connsiteY0" fmla="*/ 1211 h 17169"/>
              <a:gd name="connsiteX1" fmla="*/ 14164 w 19811"/>
              <a:gd name="connsiteY1" fmla="*/ 0 h 17169"/>
              <a:gd name="connsiteX2" fmla="*/ 14155 w 19811"/>
              <a:gd name="connsiteY2" fmla="*/ 3426 h 17169"/>
              <a:gd name="connsiteX3" fmla="*/ 16949 w 19811"/>
              <a:gd name="connsiteY3" fmla="*/ 3507 h 17169"/>
              <a:gd name="connsiteX4" fmla="*/ 16702 w 19811"/>
              <a:gd name="connsiteY4" fmla="*/ 5416 h 17169"/>
              <a:gd name="connsiteX5" fmla="*/ 19040 w 19811"/>
              <a:gd name="connsiteY5" fmla="*/ 6554 h 17169"/>
              <a:gd name="connsiteX6" fmla="*/ 17607 w 19811"/>
              <a:gd name="connsiteY6" fmla="*/ 8576 h 17169"/>
              <a:gd name="connsiteX7" fmla="*/ 19811 w 19811"/>
              <a:gd name="connsiteY7" fmla="*/ 10283 h 17169"/>
              <a:gd name="connsiteX8" fmla="*/ 18917 w 19811"/>
              <a:gd name="connsiteY8" fmla="*/ 10404 h 17169"/>
              <a:gd name="connsiteX9" fmla="*/ 16837 w 19811"/>
              <a:gd name="connsiteY9" fmla="*/ 11043 h 17169"/>
              <a:gd name="connsiteX10" fmla="*/ 16893 w 19811"/>
              <a:gd name="connsiteY10" fmla="*/ 13348 h 17169"/>
              <a:gd name="connsiteX11" fmla="*/ 14020 w 19811"/>
              <a:gd name="connsiteY11" fmla="*/ 12558 h 17169"/>
              <a:gd name="connsiteX12" fmla="*/ 12889 w 19811"/>
              <a:gd name="connsiteY12" fmla="*/ 15623 h 17169"/>
              <a:gd name="connsiteX13" fmla="*/ 10532 w 19811"/>
              <a:gd name="connsiteY13" fmla="*/ 13036 h 17169"/>
              <a:gd name="connsiteX14" fmla="*/ 8574 w 19811"/>
              <a:gd name="connsiteY14" fmla="*/ 17169 h 17169"/>
              <a:gd name="connsiteX15" fmla="*/ 7715 w 19811"/>
              <a:gd name="connsiteY15" fmla="*/ 13728 h 17169"/>
              <a:gd name="connsiteX16" fmla="*/ 4762 w 19811"/>
              <a:gd name="connsiteY16" fmla="*/ 15718 h 17169"/>
              <a:gd name="connsiteX17" fmla="*/ 5667 w 19811"/>
              <a:gd name="connsiteY17" fmla="*/ 12038 h 17169"/>
              <a:gd name="connsiteX18" fmla="*/ 135 w 19811"/>
              <a:gd name="connsiteY18" fmla="*/ 12688 h 17169"/>
              <a:gd name="connsiteX19" fmla="*/ 3722 w 19811"/>
              <a:gd name="connsiteY19" fmla="*/ 9876 h 17169"/>
              <a:gd name="connsiteX20" fmla="*/ 0 w 19811"/>
              <a:gd name="connsiteY20" fmla="*/ 6716 h 17169"/>
              <a:gd name="connsiteX21" fmla="*/ 4627 w 19811"/>
              <a:gd name="connsiteY21" fmla="*/ 5718 h 17169"/>
              <a:gd name="connsiteX22" fmla="*/ 370 w 19811"/>
              <a:gd name="connsiteY22" fmla="*/ 396 h 17169"/>
              <a:gd name="connsiteX23" fmla="*/ 6239 w 19811"/>
              <a:gd name="connsiteY23" fmla="*/ 2047 h 17169"/>
              <a:gd name="connsiteX24" fmla="*/ 8352 w 19811"/>
              <a:gd name="connsiteY24" fmla="*/ 396 h 17169"/>
              <a:gd name="connsiteX25" fmla="*/ 10889 w 19811"/>
              <a:gd name="connsiteY25" fmla="*/ 1211 h 17169"/>
              <a:gd name="connsiteX0" fmla="*/ 10889 w 19811"/>
              <a:gd name="connsiteY0" fmla="*/ 1211 h 17169"/>
              <a:gd name="connsiteX1" fmla="*/ 14164 w 19811"/>
              <a:gd name="connsiteY1" fmla="*/ 0 h 17169"/>
              <a:gd name="connsiteX2" fmla="*/ 14155 w 19811"/>
              <a:gd name="connsiteY2" fmla="*/ 3426 h 17169"/>
              <a:gd name="connsiteX3" fmla="*/ 16949 w 19811"/>
              <a:gd name="connsiteY3" fmla="*/ 3507 h 17169"/>
              <a:gd name="connsiteX4" fmla="*/ 16702 w 19811"/>
              <a:gd name="connsiteY4" fmla="*/ 5416 h 17169"/>
              <a:gd name="connsiteX5" fmla="*/ 19040 w 19811"/>
              <a:gd name="connsiteY5" fmla="*/ 6554 h 17169"/>
              <a:gd name="connsiteX6" fmla="*/ 17607 w 19811"/>
              <a:gd name="connsiteY6" fmla="*/ 8576 h 17169"/>
              <a:gd name="connsiteX7" fmla="*/ 19811 w 19811"/>
              <a:gd name="connsiteY7" fmla="*/ 10283 h 17169"/>
              <a:gd name="connsiteX8" fmla="*/ 18917 w 19811"/>
              <a:gd name="connsiteY8" fmla="*/ 10404 h 17169"/>
              <a:gd name="connsiteX9" fmla="*/ 16837 w 19811"/>
              <a:gd name="connsiteY9" fmla="*/ 11043 h 17169"/>
              <a:gd name="connsiteX10" fmla="*/ 16893 w 19811"/>
              <a:gd name="connsiteY10" fmla="*/ 13348 h 17169"/>
              <a:gd name="connsiteX11" fmla="*/ 14020 w 19811"/>
              <a:gd name="connsiteY11" fmla="*/ 12558 h 17169"/>
              <a:gd name="connsiteX12" fmla="*/ 12889 w 19811"/>
              <a:gd name="connsiteY12" fmla="*/ 15623 h 17169"/>
              <a:gd name="connsiteX13" fmla="*/ 10532 w 19811"/>
              <a:gd name="connsiteY13" fmla="*/ 13036 h 17169"/>
              <a:gd name="connsiteX14" fmla="*/ 8574 w 19811"/>
              <a:gd name="connsiteY14" fmla="*/ 17169 h 17169"/>
              <a:gd name="connsiteX15" fmla="*/ 7715 w 19811"/>
              <a:gd name="connsiteY15" fmla="*/ 14519 h 17169"/>
              <a:gd name="connsiteX16" fmla="*/ 4762 w 19811"/>
              <a:gd name="connsiteY16" fmla="*/ 15718 h 17169"/>
              <a:gd name="connsiteX17" fmla="*/ 5667 w 19811"/>
              <a:gd name="connsiteY17" fmla="*/ 12038 h 17169"/>
              <a:gd name="connsiteX18" fmla="*/ 135 w 19811"/>
              <a:gd name="connsiteY18" fmla="*/ 12688 h 17169"/>
              <a:gd name="connsiteX19" fmla="*/ 3722 w 19811"/>
              <a:gd name="connsiteY19" fmla="*/ 9876 h 17169"/>
              <a:gd name="connsiteX20" fmla="*/ 0 w 19811"/>
              <a:gd name="connsiteY20" fmla="*/ 6716 h 17169"/>
              <a:gd name="connsiteX21" fmla="*/ 4627 w 19811"/>
              <a:gd name="connsiteY21" fmla="*/ 5718 h 17169"/>
              <a:gd name="connsiteX22" fmla="*/ 370 w 19811"/>
              <a:gd name="connsiteY22" fmla="*/ 396 h 17169"/>
              <a:gd name="connsiteX23" fmla="*/ 6239 w 19811"/>
              <a:gd name="connsiteY23" fmla="*/ 2047 h 17169"/>
              <a:gd name="connsiteX24" fmla="*/ 8352 w 19811"/>
              <a:gd name="connsiteY24" fmla="*/ 396 h 17169"/>
              <a:gd name="connsiteX25" fmla="*/ 10889 w 19811"/>
              <a:gd name="connsiteY25" fmla="*/ 1211 h 17169"/>
              <a:gd name="connsiteX0" fmla="*/ 10889 w 19811"/>
              <a:gd name="connsiteY0" fmla="*/ 1211 h 17169"/>
              <a:gd name="connsiteX1" fmla="*/ 14164 w 19811"/>
              <a:gd name="connsiteY1" fmla="*/ 0 h 17169"/>
              <a:gd name="connsiteX2" fmla="*/ 14155 w 19811"/>
              <a:gd name="connsiteY2" fmla="*/ 3426 h 17169"/>
              <a:gd name="connsiteX3" fmla="*/ 16949 w 19811"/>
              <a:gd name="connsiteY3" fmla="*/ 3507 h 17169"/>
              <a:gd name="connsiteX4" fmla="*/ 16702 w 19811"/>
              <a:gd name="connsiteY4" fmla="*/ 5416 h 17169"/>
              <a:gd name="connsiteX5" fmla="*/ 19040 w 19811"/>
              <a:gd name="connsiteY5" fmla="*/ 6554 h 17169"/>
              <a:gd name="connsiteX6" fmla="*/ 17607 w 19811"/>
              <a:gd name="connsiteY6" fmla="*/ 8576 h 17169"/>
              <a:gd name="connsiteX7" fmla="*/ 19811 w 19811"/>
              <a:gd name="connsiteY7" fmla="*/ 10283 h 17169"/>
              <a:gd name="connsiteX8" fmla="*/ 18917 w 19811"/>
              <a:gd name="connsiteY8" fmla="*/ 10404 h 17169"/>
              <a:gd name="connsiteX9" fmla="*/ 16837 w 19811"/>
              <a:gd name="connsiteY9" fmla="*/ 11043 h 17169"/>
              <a:gd name="connsiteX10" fmla="*/ 16893 w 19811"/>
              <a:gd name="connsiteY10" fmla="*/ 13348 h 17169"/>
              <a:gd name="connsiteX11" fmla="*/ 14020 w 19811"/>
              <a:gd name="connsiteY11" fmla="*/ 12558 h 17169"/>
              <a:gd name="connsiteX12" fmla="*/ 12889 w 19811"/>
              <a:gd name="connsiteY12" fmla="*/ 15623 h 17169"/>
              <a:gd name="connsiteX13" fmla="*/ 10532 w 19811"/>
              <a:gd name="connsiteY13" fmla="*/ 13036 h 17169"/>
              <a:gd name="connsiteX14" fmla="*/ 8574 w 19811"/>
              <a:gd name="connsiteY14" fmla="*/ 17169 h 17169"/>
              <a:gd name="connsiteX15" fmla="*/ 7715 w 19811"/>
              <a:gd name="connsiteY15" fmla="*/ 14519 h 17169"/>
              <a:gd name="connsiteX16" fmla="*/ 4762 w 19811"/>
              <a:gd name="connsiteY16" fmla="*/ 15718 h 17169"/>
              <a:gd name="connsiteX17" fmla="*/ 4504 w 19811"/>
              <a:gd name="connsiteY17" fmla="*/ 12513 h 17169"/>
              <a:gd name="connsiteX18" fmla="*/ 135 w 19811"/>
              <a:gd name="connsiteY18" fmla="*/ 12688 h 17169"/>
              <a:gd name="connsiteX19" fmla="*/ 3722 w 19811"/>
              <a:gd name="connsiteY19" fmla="*/ 9876 h 17169"/>
              <a:gd name="connsiteX20" fmla="*/ 0 w 19811"/>
              <a:gd name="connsiteY20" fmla="*/ 6716 h 17169"/>
              <a:gd name="connsiteX21" fmla="*/ 4627 w 19811"/>
              <a:gd name="connsiteY21" fmla="*/ 5718 h 17169"/>
              <a:gd name="connsiteX22" fmla="*/ 370 w 19811"/>
              <a:gd name="connsiteY22" fmla="*/ 396 h 17169"/>
              <a:gd name="connsiteX23" fmla="*/ 6239 w 19811"/>
              <a:gd name="connsiteY23" fmla="*/ 2047 h 17169"/>
              <a:gd name="connsiteX24" fmla="*/ 8352 w 19811"/>
              <a:gd name="connsiteY24" fmla="*/ 396 h 17169"/>
              <a:gd name="connsiteX25" fmla="*/ 10889 w 19811"/>
              <a:gd name="connsiteY25" fmla="*/ 1211 h 17169"/>
              <a:gd name="connsiteX0" fmla="*/ 10889 w 19811"/>
              <a:gd name="connsiteY0" fmla="*/ 1211 h 17169"/>
              <a:gd name="connsiteX1" fmla="*/ 14164 w 19811"/>
              <a:gd name="connsiteY1" fmla="*/ 0 h 17169"/>
              <a:gd name="connsiteX2" fmla="*/ 14155 w 19811"/>
              <a:gd name="connsiteY2" fmla="*/ 3426 h 17169"/>
              <a:gd name="connsiteX3" fmla="*/ 16949 w 19811"/>
              <a:gd name="connsiteY3" fmla="*/ 3507 h 17169"/>
              <a:gd name="connsiteX4" fmla="*/ 16702 w 19811"/>
              <a:gd name="connsiteY4" fmla="*/ 5416 h 17169"/>
              <a:gd name="connsiteX5" fmla="*/ 19040 w 19811"/>
              <a:gd name="connsiteY5" fmla="*/ 6554 h 17169"/>
              <a:gd name="connsiteX6" fmla="*/ 17607 w 19811"/>
              <a:gd name="connsiteY6" fmla="*/ 8576 h 17169"/>
              <a:gd name="connsiteX7" fmla="*/ 19811 w 19811"/>
              <a:gd name="connsiteY7" fmla="*/ 10283 h 17169"/>
              <a:gd name="connsiteX8" fmla="*/ 18917 w 19811"/>
              <a:gd name="connsiteY8" fmla="*/ 10404 h 17169"/>
              <a:gd name="connsiteX9" fmla="*/ 16837 w 19811"/>
              <a:gd name="connsiteY9" fmla="*/ 11043 h 17169"/>
              <a:gd name="connsiteX10" fmla="*/ 16893 w 19811"/>
              <a:gd name="connsiteY10" fmla="*/ 13348 h 17169"/>
              <a:gd name="connsiteX11" fmla="*/ 14020 w 19811"/>
              <a:gd name="connsiteY11" fmla="*/ 12558 h 17169"/>
              <a:gd name="connsiteX12" fmla="*/ 12889 w 19811"/>
              <a:gd name="connsiteY12" fmla="*/ 15623 h 17169"/>
              <a:gd name="connsiteX13" fmla="*/ 10532 w 19811"/>
              <a:gd name="connsiteY13" fmla="*/ 13036 h 17169"/>
              <a:gd name="connsiteX14" fmla="*/ 8574 w 19811"/>
              <a:gd name="connsiteY14" fmla="*/ 17169 h 17169"/>
              <a:gd name="connsiteX15" fmla="*/ 7715 w 19811"/>
              <a:gd name="connsiteY15" fmla="*/ 14519 h 17169"/>
              <a:gd name="connsiteX16" fmla="*/ 4762 w 19811"/>
              <a:gd name="connsiteY16" fmla="*/ 15718 h 17169"/>
              <a:gd name="connsiteX17" fmla="*/ 4504 w 19811"/>
              <a:gd name="connsiteY17" fmla="*/ 12513 h 17169"/>
              <a:gd name="connsiteX18" fmla="*/ 2550 w 19811"/>
              <a:gd name="connsiteY18" fmla="*/ 11739 h 17169"/>
              <a:gd name="connsiteX19" fmla="*/ 3722 w 19811"/>
              <a:gd name="connsiteY19" fmla="*/ 9876 h 17169"/>
              <a:gd name="connsiteX20" fmla="*/ 0 w 19811"/>
              <a:gd name="connsiteY20" fmla="*/ 6716 h 17169"/>
              <a:gd name="connsiteX21" fmla="*/ 4627 w 19811"/>
              <a:gd name="connsiteY21" fmla="*/ 5718 h 17169"/>
              <a:gd name="connsiteX22" fmla="*/ 370 w 19811"/>
              <a:gd name="connsiteY22" fmla="*/ 396 h 17169"/>
              <a:gd name="connsiteX23" fmla="*/ 6239 w 19811"/>
              <a:gd name="connsiteY23" fmla="*/ 2047 h 17169"/>
              <a:gd name="connsiteX24" fmla="*/ 8352 w 19811"/>
              <a:gd name="connsiteY24" fmla="*/ 396 h 17169"/>
              <a:gd name="connsiteX25" fmla="*/ 10889 w 19811"/>
              <a:gd name="connsiteY25" fmla="*/ 1211 h 17169"/>
              <a:gd name="connsiteX0" fmla="*/ 10519 w 19441"/>
              <a:gd name="connsiteY0" fmla="*/ 1211 h 17169"/>
              <a:gd name="connsiteX1" fmla="*/ 13794 w 19441"/>
              <a:gd name="connsiteY1" fmla="*/ 0 h 17169"/>
              <a:gd name="connsiteX2" fmla="*/ 13785 w 19441"/>
              <a:gd name="connsiteY2" fmla="*/ 3426 h 17169"/>
              <a:gd name="connsiteX3" fmla="*/ 16579 w 19441"/>
              <a:gd name="connsiteY3" fmla="*/ 3507 h 17169"/>
              <a:gd name="connsiteX4" fmla="*/ 16332 w 19441"/>
              <a:gd name="connsiteY4" fmla="*/ 5416 h 17169"/>
              <a:gd name="connsiteX5" fmla="*/ 18670 w 19441"/>
              <a:gd name="connsiteY5" fmla="*/ 6554 h 17169"/>
              <a:gd name="connsiteX6" fmla="*/ 17237 w 19441"/>
              <a:gd name="connsiteY6" fmla="*/ 8576 h 17169"/>
              <a:gd name="connsiteX7" fmla="*/ 19441 w 19441"/>
              <a:gd name="connsiteY7" fmla="*/ 10283 h 17169"/>
              <a:gd name="connsiteX8" fmla="*/ 18547 w 19441"/>
              <a:gd name="connsiteY8" fmla="*/ 10404 h 17169"/>
              <a:gd name="connsiteX9" fmla="*/ 16467 w 19441"/>
              <a:gd name="connsiteY9" fmla="*/ 11043 h 17169"/>
              <a:gd name="connsiteX10" fmla="*/ 16523 w 19441"/>
              <a:gd name="connsiteY10" fmla="*/ 13348 h 17169"/>
              <a:gd name="connsiteX11" fmla="*/ 13650 w 19441"/>
              <a:gd name="connsiteY11" fmla="*/ 12558 h 17169"/>
              <a:gd name="connsiteX12" fmla="*/ 12519 w 19441"/>
              <a:gd name="connsiteY12" fmla="*/ 15623 h 17169"/>
              <a:gd name="connsiteX13" fmla="*/ 10162 w 19441"/>
              <a:gd name="connsiteY13" fmla="*/ 13036 h 17169"/>
              <a:gd name="connsiteX14" fmla="*/ 8204 w 19441"/>
              <a:gd name="connsiteY14" fmla="*/ 17169 h 17169"/>
              <a:gd name="connsiteX15" fmla="*/ 7345 w 19441"/>
              <a:gd name="connsiteY15" fmla="*/ 14519 h 17169"/>
              <a:gd name="connsiteX16" fmla="*/ 4392 w 19441"/>
              <a:gd name="connsiteY16" fmla="*/ 15718 h 17169"/>
              <a:gd name="connsiteX17" fmla="*/ 4134 w 19441"/>
              <a:gd name="connsiteY17" fmla="*/ 12513 h 17169"/>
              <a:gd name="connsiteX18" fmla="*/ 2180 w 19441"/>
              <a:gd name="connsiteY18" fmla="*/ 11739 h 17169"/>
              <a:gd name="connsiteX19" fmla="*/ 3352 w 19441"/>
              <a:gd name="connsiteY19" fmla="*/ 9876 h 17169"/>
              <a:gd name="connsiteX20" fmla="*/ 2492 w 19441"/>
              <a:gd name="connsiteY20" fmla="*/ 6716 h 17169"/>
              <a:gd name="connsiteX21" fmla="*/ 4257 w 19441"/>
              <a:gd name="connsiteY21" fmla="*/ 5718 h 17169"/>
              <a:gd name="connsiteX22" fmla="*/ 0 w 19441"/>
              <a:gd name="connsiteY22" fmla="*/ 396 h 17169"/>
              <a:gd name="connsiteX23" fmla="*/ 5869 w 19441"/>
              <a:gd name="connsiteY23" fmla="*/ 2047 h 17169"/>
              <a:gd name="connsiteX24" fmla="*/ 7982 w 19441"/>
              <a:gd name="connsiteY24" fmla="*/ 396 h 17169"/>
              <a:gd name="connsiteX25" fmla="*/ 10519 w 19441"/>
              <a:gd name="connsiteY25" fmla="*/ 1211 h 17169"/>
              <a:gd name="connsiteX0" fmla="*/ 10519 w 19441"/>
              <a:gd name="connsiteY0" fmla="*/ 1211 h 17169"/>
              <a:gd name="connsiteX1" fmla="*/ 13794 w 19441"/>
              <a:gd name="connsiteY1" fmla="*/ 0 h 17169"/>
              <a:gd name="connsiteX2" fmla="*/ 13785 w 19441"/>
              <a:gd name="connsiteY2" fmla="*/ 3426 h 17169"/>
              <a:gd name="connsiteX3" fmla="*/ 16579 w 19441"/>
              <a:gd name="connsiteY3" fmla="*/ 3507 h 17169"/>
              <a:gd name="connsiteX4" fmla="*/ 16332 w 19441"/>
              <a:gd name="connsiteY4" fmla="*/ 5416 h 17169"/>
              <a:gd name="connsiteX5" fmla="*/ 18670 w 19441"/>
              <a:gd name="connsiteY5" fmla="*/ 6554 h 17169"/>
              <a:gd name="connsiteX6" fmla="*/ 17237 w 19441"/>
              <a:gd name="connsiteY6" fmla="*/ 8576 h 17169"/>
              <a:gd name="connsiteX7" fmla="*/ 19441 w 19441"/>
              <a:gd name="connsiteY7" fmla="*/ 10283 h 17169"/>
              <a:gd name="connsiteX8" fmla="*/ 18547 w 19441"/>
              <a:gd name="connsiteY8" fmla="*/ 10404 h 17169"/>
              <a:gd name="connsiteX9" fmla="*/ 16467 w 19441"/>
              <a:gd name="connsiteY9" fmla="*/ 11043 h 17169"/>
              <a:gd name="connsiteX10" fmla="*/ 16523 w 19441"/>
              <a:gd name="connsiteY10" fmla="*/ 13348 h 17169"/>
              <a:gd name="connsiteX11" fmla="*/ 13650 w 19441"/>
              <a:gd name="connsiteY11" fmla="*/ 12558 h 17169"/>
              <a:gd name="connsiteX12" fmla="*/ 12519 w 19441"/>
              <a:gd name="connsiteY12" fmla="*/ 15623 h 17169"/>
              <a:gd name="connsiteX13" fmla="*/ 10162 w 19441"/>
              <a:gd name="connsiteY13" fmla="*/ 13036 h 17169"/>
              <a:gd name="connsiteX14" fmla="*/ 8204 w 19441"/>
              <a:gd name="connsiteY14" fmla="*/ 17169 h 17169"/>
              <a:gd name="connsiteX15" fmla="*/ 7345 w 19441"/>
              <a:gd name="connsiteY15" fmla="*/ 14519 h 17169"/>
              <a:gd name="connsiteX16" fmla="*/ 4392 w 19441"/>
              <a:gd name="connsiteY16" fmla="*/ 15718 h 17169"/>
              <a:gd name="connsiteX17" fmla="*/ 4134 w 19441"/>
              <a:gd name="connsiteY17" fmla="*/ 12513 h 17169"/>
              <a:gd name="connsiteX18" fmla="*/ 2180 w 19441"/>
              <a:gd name="connsiteY18" fmla="*/ 11739 h 17169"/>
              <a:gd name="connsiteX19" fmla="*/ 3352 w 19441"/>
              <a:gd name="connsiteY19" fmla="*/ 9876 h 17169"/>
              <a:gd name="connsiteX20" fmla="*/ 2492 w 19441"/>
              <a:gd name="connsiteY20" fmla="*/ 6716 h 17169"/>
              <a:gd name="connsiteX21" fmla="*/ 4257 w 19441"/>
              <a:gd name="connsiteY21" fmla="*/ 5718 h 17169"/>
              <a:gd name="connsiteX22" fmla="*/ 0 w 19441"/>
              <a:gd name="connsiteY22" fmla="*/ 396 h 17169"/>
              <a:gd name="connsiteX23" fmla="*/ 3700 w 19441"/>
              <a:gd name="connsiteY23" fmla="*/ 2176 h 17169"/>
              <a:gd name="connsiteX24" fmla="*/ 5869 w 19441"/>
              <a:gd name="connsiteY24" fmla="*/ 2047 h 17169"/>
              <a:gd name="connsiteX25" fmla="*/ 7982 w 19441"/>
              <a:gd name="connsiteY25" fmla="*/ 396 h 17169"/>
              <a:gd name="connsiteX26" fmla="*/ 10519 w 19441"/>
              <a:gd name="connsiteY26" fmla="*/ 1211 h 17169"/>
              <a:gd name="connsiteX0" fmla="*/ 8339 w 17261"/>
              <a:gd name="connsiteY0" fmla="*/ 1211 h 17169"/>
              <a:gd name="connsiteX1" fmla="*/ 11614 w 17261"/>
              <a:gd name="connsiteY1" fmla="*/ 0 h 17169"/>
              <a:gd name="connsiteX2" fmla="*/ 11605 w 17261"/>
              <a:gd name="connsiteY2" fmla="*/ 3426 h 17169"/>
              <a:gd name="connsiteX3" fmla="*/ 14399 w 17261"/>
              <a:gd name="connsiteY3" fmla="*/ 3507 h 17169"/>
              <a:gd name="connsiteX4" fmla="*/ 14152 w 17261"/>
              <a:gd name="connsiteY4" fmla="*/ 5416 h 17169"/>
              <a:gd name="connsiteX5" fmla="*/ 16490 w 17261"/>
              <a:gd name="connsiteY5" fmla="*/ 6554 h 17169"/>
              <a:gd name="connsiteX6" fmla="*/ 15057 w 17261"/>
              <a:gd name="connsiteY6" fmla="*/ 8576 h 17169"/>
              <a:gd name="connsiteX7" fmla="*/ 17261 w 17261"/>
              <a:gd name="connsiteY7" fmla="*/ 10283 h 17169"/>
              <a:gd name="connsiteX8" fmla="*/ 16367 w 17261"/>
              <a:gd name="connsiteY8" fmla="*/ 10404 h 17169"/>
              <a:gd name="connsiteX9" fmla="*/ 14287 w 17261"/>
              <a:gd name="connsiteY9" fmla="*/ 11043 h 17169"/>
              <a:gd name="connsiteX10" fmla="*/ 14343 w 17261"/>
              <a:gd name="connsiteY10" fmla="*/ 13348 h 17169"/>
              <a:gd name="connsiteX11" fmla="*/ 11470 w 17261"/>
              <a:gd name="connsiteY11" fmla="*/ 12558 h 17169"/>
              <a:gd name="connsiteX12" fmla="*/ 10339 w 17261"/>
              <a:gd name="connsiteY12" fmla="*/ 15623 h 17169"/>
              <a:gd name="connsiteX13" fmla="*/ 7982 w 17261"/>
              <a:gd name="connsiteY13" fmla="*/ 13036 h 17169"/>
              <a:gd name="connsiteX14" fmla="*/ 6024 w 17261"/>
              <a:gd name="connsiteY14" fmla="*/ 17169 h 17169"/>
              <a:gd name="connsiteX15" fmla="*/ 5165 w 17261"/>
              <a:gd name="connsiteY15" fmla="*/ 14519 h 17169"/>
              <a:gd name="connsiteX16" fmla="*/ 2212 w 17261"/>
              <a:gd name="connsiteY16" fmla="*/ 15718 h 17169"/>
              <a:gd name="connsiteX17" fmla="*/ 1954 w 17261"/>
              <a:gd name="connsiteY17" fmla="*/ 12513 h 17169"/>
              <a:gd name="connsiteX18" fmla="*/ 0 w 17261"/>
              <a:gd name="connsiteY18" fmla="*/ 11739 h 17169"/>
              <a:gd name="connsiteX19" fmla="*/ 1172 w 17261"/>
              <a:gd name="connsiteY19" fmla="*/ 9876 h 17169"/>
              <a:gd name="connsiteX20" fmla="*/ 312 w 17261"/>
              <a:gd name="connsiteY20" fmla="*/ 6716 h 17169"/>
              <a:gd name="connsiteX21" fmla="*/ 2077 w 17261"/>
              <a:gd name="connsiteY21" fmla="*/ 5718 h 17169"/>
              <a:gd name="connsiteX22" fmla="*/ 1129 w 17261"/>
              <a:gd name="connsiteY22" fmla="*/ 3561 h 17169"/>
              <a:gd name="connsiteX23" fmla="*/ 1520 w 17261"/>
              <a:gd name="connsiteY23" fmla="*/ 2176 h 17169"/>
              <a:gd name="connsiteX24" fmla="*/ 3689 w 17261"/>
              <a:gd name="connsiteY24" fmla="*/ 2047 h 17169"/>
              <a:gd name="connsiteX25" fmla="*/ 5802 w 17261"/>
              <a:gd name="connsiteY25" fmla="*/ 396 h 17169"/>
              <a:gd name="connsiteX26" fmla="*/ 8339 w 17261"/>
              <a:gd name="connsiteY26" fmla="*/ 1211 h 17169"/>
              <a:gd name="connsiteX0" fmla="*/ 8339 w 17261"/>
              <a:gd name="connsiteY0" fmla="*/ 1211 h 17169"/>
              <a:gd name="connsiteX1" fmla="*/ 11614 w 17261"/>
              <a:gd name="connsiteY1" fmla="*/ 0 h 17169"/>
              <a:gd name="connsiteX2" fmla="*/ 11605 w 17261"/>
              <a:gd name="connsiteY2" fmla="*/ 3426 h 17169"/>
              <a:gd name="connsiteX3" fmla="*/ 14399 w 17261"/>
              <a:gd name="connsiteY3" fmla="*/ 3507 h 17169"/>
              <a:gd name="connsiteX4" fmla="*/ 14152 w 17261"/>
              <a:gd name="connsiteY4" fmla="*/ 5416 h 17169"/>
              <a:gd name="connsiteX5" fmla="*/ 16490 w 17261"/>
              <a:gd name="connsiteY5" fmla="*/ 6554 h 17169"/>
              <a:gd name="connsiteX6" fmla="*/ 15057 w 17261"/>
              <a:gd name="connsiteY6" fmla="*/ 8576 h 17169"/>
              <a:gd name="connsiteX7" fmla="*/ 17261 w 17261"/>
              <a:gd name="connsiteY7" fmla="*/ 10283 h 17169"/>
              <a:gd name="connsiteX8" fmla="*/ 16367 w 17261"/>
              <a:gd name="connsiteY8" fmla="*/ 10404 h 17169"/>
              <a:gd name="connsiteX9" fmla="*/ 14287 w 17261"/>
              <a:gd name="connsiteY9" fmla="*/ 11043 h 17169"/>
              <a:gd name="connsiteX10" fmla="*/ 14343 w 17261"/>
              <a:gd name="connsiteY10" fmla="*/ 13348 h 17169"/>
              <a:gd name="connsiteX11" fmla="*/ 11470 w 17261"/>
              <a:gd name="connsiteY11" fmla="*/ 12558 h 17169"/>
              <a:gd name="connsiteX12" fmla="*/ 10339 w 17261"/>
              <a:gd name="connsiteY12" fmla="*/ 15623 h 17169"/>
              <a:gd name="connsiteX13" fmla="*/ 7982 w 17261"/>
              <a:gd name="connsiteY13" fmla="*/ 13036 h 17169"/>
              <a:gd name="connsiteX14" fmla="*/ 6024 w 17261"/>
              <a:gd name="connsiteY14" fmla="*/ 17169 h 17169"/>
              <a:gd name="connsiteX15" fmla="*/ 5165 w 17261"/>
              <a:gd name="connsiteY15" fmla="*/ 14519 h 17169"/>
              <a:gd name="connsiteX16" fmla="*/ 2212 w 17261"/>
              <a:gd name="connsiteY16" fmla="*/ 15718 h 17169"/>
              <a:gd name="connsiteX17" fmla="*/ 1954 w 17261"/>
              <a:gd name="connsiteY17" fmla="*/ 12513 h 17169"/>
              <a:gd name="connsiteX18" fmla="*/ 0 w 17261"/>
              <a:gd name="connsiteY18" fmla="*/ 11739 h 17169"/>
              <a:gd name="connsiteX19" fmla="*/ 1172 w 17261"/>
              <a:gd name="connsiteY19" fmla="*/ 9876 h 17169"/>
              <a:gd name="connsiteX20" fmla="*/ 312 w 17261"/>
              <a:gd name="connsiteY20" fmla="*/ 6716 h 17169"/>
              <a:gd name="connsiteX21" fmla="*/ 914 w 17261"/>
              <a:gd name="connsiteY21" fmla="*/ 4769 h 17169"/>
              <a:gd name="connsiteX22" fmla="*/ 1129 w 17261"/>
              <a:gd name="connsiteY22" fmla="*/ 3561 h 17169"/>
              <a:gd name="connsiteX23" fmla="*/ 1520 w 17261"/>
              <a:gd name="connsiteY23" fmla="*/ 2176 h 17169"/>
              <a:gd name="connsiteX24" fmla="*/ 3689 w 17261"/>
              <a:gd name="connsiteY24" fmla="*/ 2047 h 17169"/>
              <a:gd name="connsiteX25" fmla="*/ 5802 w 17261"/>
              <a:gd name="connsiteY25" fmla="*/ 396 h 17169"/>
              <a:gd name="connsiteX26" fmla="*/ 8339 w 17261"/>
              <a:gd name="connsiteY26" fmla="*/ 1211 h 17169"/>
              <a:gd name="connsiteX0" fmla="*/ 8339 w 16490"/>
              <a:gd name="connsiteY0" fmla="*/ 1211 h 17169"/>
              <a:gd name="connsiteX1" fmla="*/ 11614 w 16490"/>
              <a:gd name="connsiteY1" fmla="*/ 0 h 17169"/>
              <a:gd name="connsiteX2" fmla="*/ 11605 w 16490"/>
              <a:gd name="connsiteY2" fmla="*/ 3426 h 17169"/>
              <a:gd name="connsiteX3" fmla="*/ 14399 w 16490"/>
              <a:gd name="connsiteY3" fmla="*/ 3507 h 17169"/>
              <a:gd name="connsiteX4" fmla="*/ 14152 w 16490"/>
              <a:gd name="connsiteY4" fmla="*/ 5416 h 17169"/>
              <a:gd name="connsiteX5" fmla="*/ 16490 w 16490"/>
              <a:gd name="connsiteY5" fmla="*/ 6554 h 17169"/>
              <a:gd name="connsiteX6" fmla="*/ 15057 w 16490"/>
              <a:gd name="connsiteY6" fmla="*/ 8576 h 17169"/>
              <a:gd name="connsiteX7" fmla="*/ 15025 w 16490"/>
              <a:gd name="connsiteY7" fmla="*/ 9967 h 17169"/>
              <a:gd name="connsiteX8" fmla="*/ 16367 w 16490"/>
              <a:gd name="connsiteY8" fmla="*/ 10404 h 17169"/>
              <a:gd name="connsiteX9" fmla="*/ 14287 w 16490"/>
              <a:gd name="connsiteY9" fmla="*/ 11043 h 17169"/>
              <a:gd name="connsiteX10" fmla="*/ 14343 w 16490"/>
              <a:gd name="connsiteY10" fmla="*/ 13348 h 17169"/>
              <a:gd name="connsiteX11" fmla="*/ 11470 w 16490"/>
              <a:gd name="connsiteY11" fmla="*/ 12558 h 17169"/>
              <a:gd name="connsiteX12" fmla="*/ 10339 w 16490"/>
              <a:gd name="connsiteY12" fmla="*/ 15623 h 17169"/>
              <a:gd name="connsiteX13" fmla="*/ 7982 w 16490"/>
              <a:gd name="connsiteY13" fmla="*/ 13036 h 17169"/>
              <a:gd name="connsiteX14" fmla="*/ 6024 w 16490"/>
              <a:gd name="connsiteY14" fmla="*/ 17169 h 17169"/>
              <a:gd name="connsiteX15" fmla="*/ 5165 w 16490"/>
              <a:gd name="connsiteY15" fmla="*/ 14519 h 17169"/>
              <a:gd name="connsiteX16" fmla="*/ 2212 w 16490"/>
              <a:gd name="connsiteY16" fmla="*/ 15718 h 17169"/>
              <a:gd name="connsiteX17" fmla="*/ 1954 w 16490"/>
              <a:gd name="connsiteY17" fmla="*/ 12513 h 17169"/>
              <a:gd name="connsiteX18" fmla="*/ 0 w 16490"/>
              <a:gd name="connsiteY18" fmla="*/ 11739 h 17169"/>
              <a:gd name="connsiteX19" fmla="*/ 1172 w 16490"/>
              <a:gd name="connsiteY19" fmla="*/ 9876 h 17169"/>
              <a:gd name="connsiteX20" fmla="*/ 312 w 16490"/>
              <a:gd name="connsiteY20" fmla="*/ 6716 h 17169"/>
              <a:gd name="connsiteX21" fmla="*/ 914 w 16490"/>
              <a:gd name="connsiteY21" fmla="*/ 4769 h 17169"/>
              <a:gd name="connsiteX22" fmla="*/ 1129 w 16490"/>
              <a:gd name="connsiteY22" fmla="*/ 3561 h 17169"/>
              <a:gd name="connsiteX23" fmla="*/ 1520 w 16490"/>
              <a:gd name="connsiteY23" fmla="*/ 2176 h 17169"/>
              <a:gd name="connsiteX24" fmla="*/ 3689 w 16490"/>
              <a:gd name="connsiteY24" fmla="*/ 2047 h 17169"/>
              <a:gd name="connsiteX25" fmla="*/ 5802 w 16490"/>
              <a:gd name="connsiteY25" fmla="*/ 396 h 17169"/>
              <a:gd name="connsiteX26" fmla="*/ 8339 w 16490"/>
              <a:gd name="connsiteY26" fmla="*/ 1211 h 17169"/>
              <a:gd name="connsiteX0" fmla="*/ 8339 w 16490"/>
              <a:gd name="connsiteY0" fmla="*/ 1211 h 17169"/>
              <a:gd name="connsiteX1" fmla="*/ 11614 w 16490"/>
              <a:gd name="connsiteY1" fmla="*/ 0 h 17169"/>
              <a:gd name="connsiteX2" fmla="*/ 11605 w 16490"/>
              <a:gd name="connsiteY2" fmla="*/ 3426 h 17169"/>
              <a:gd name="connsiteX3" fmla="*/ 14399 w 16490"/>
              <a:gd name="connsiteY3" fmla="*/ 3507 h 17169"/>
              <a:gd name="connsiteX4" fmla="*/ 14152 w 16490"/>
              <a:gd name="connsiteY4" fmla="*/ 5416 h 17169"/>
              <a:gd name="connsiteX5" fmla="*/ 16490 w 16490"/>
              <a:gd name="connsiteY5" fmla="*/ 6554 h 17169"/>
              <a:gd name="connsiteX6" fmla="*/ 15057 w 16490"/>
              <a:gd name="connsiteY6" fmla="*/ 8576 h 17169"/>
              <a:gd name="connsiteX7" fmla="*/ 15025 w 16490"/>
              <a:gd name="connsiteY7" fmla="*/ 9967 h 17169"/>
              <a:gd name="connsiteX8" fmla="*/ 15025 w 16490"/>
              <a:gd name="connsiteY8" fmla="*/ 10246 h 17169"/>
              <a:gd name="connsiteX9" fmla="*/ 14287 w 16490"/>
              <a:gd name="connsiteY9" fmla="*/ 11043 h 17169"/>
              <a:gd name="connsiteX10" fmla="*/ 14343 w 16490"/>
              <a:gd name="connsiteY10" fmla="*/ 13348 h 17169"/>
              <a:gd name="connsiteX11" fmla="*/ 11470 w 16490"/>
              <a:gd name="connsiteY11" fmla="*/ 12558 h 17169"/>
              <a:gd name="connsiteX12" fmla="*/ 10339 w 16490"/>
              <a:gd name="connsiteY12" fmla="*/ 15623 h 17169"/>
              <a:gd name="connsiteX13" fmla="*/ 7982 w 16490"/>
              <a:gd name="connsiteY13" fmla="*/ 13036 h 17169"/>
              <a:gd name="connsiteX14" fmla="*/ 6024 w 16490"/>
              <a:gd name="connsiteY14" fmla="*/ 17169 h 17169"/>
              <a:gd name="connsiteX15" fmla="*/ 5165 w 16490"/>
              <a:gd name="connsiteY15" fmla="*/ 14519 h 17169"/>
              <a:gd name="connsiteX16" fmla="*/ 2212 w 16490"/>
              <a:gd name="connsiteY16" fmla="*/ 15718 h 17169"/>
              <a:gd name="connsiteX17" fmla="*/ 1954 w 16490"/>
              <a:gd name="connsiteY17" fmla="*/ 12513 h 17169"/>
              <a:gd name="connsiteX18" fmla="*/ 0 w 16490"/>
              <a:gd name="connsiteY18" fmla="*/ 11739 h 17169"/>
              <a:gd name="connsiteX19" fmla="*/ 1172 w 16490"/>
              <a:gd name="connsiteY19" fmla="*/ 9876 h 17169"/>
              <a:gd name="connsiteX20" fmla="*/ 312 w 16490"/>
              <a:gd name="connsiteY20" fmla="*/ 6716 h 17169"/>
              <a:gd name="connsiteX21" fmla="*/ 914 w 16490"/>
              <a:gd name="connsiteY21" fmla="*/ 4769 h 17169"/>
              <a:gd name="connsiteX22" fmla="*/ 1129 w 16490"/>
              <a:gd name="connsiteY22" fmla="*/ 3561 h 17169"/>
              <a:gd name="connsiteX23" fmla="*/ 1520 w 16490"/>
              <a:gd name="connsiteY23" fmla="*/ 2176 h 17169"/>
              <a:gd name="connsiteX24" fmla="*/ 3689 w 16490"/>
              <a:gd name="connsiteY24" fmla="*/ 2047 h 17169"/>
              <a:gd name="connsiteX25" fmla="*/ 5802 w 16490"/>
              <a:gd name="connsiteY25" fmla="*/ 396 h 17169"/>
              <a:gd name="connsiteX26" fmla="*/ 8339 w 16490"/>
              <a:gd name="connsiteY26" fmla="*/ 1211 h 17169"/>
              <a:gd name="connsiteX0" fmla="*/ 8339 w 15068"/>
              <a:gd name="connsiteY0" fmla="*/ 1211 h 17169"/>
              <a:gd name="connsiteX1" fmla="*/ 11614 w 15068"/>
              <a:gd name="connsiteY1" fmla="*/ 0 h 17169"/>
              <a:gd name="connsiteX2" fmla="*/ 11605 w 15068"/>
              <a:gd name="connsiteY2" fmla="*/ 3426 h 17169"/>
              <a:gd name="connsiteX3" fmla="*/ 14399 w 15068"/>
              <a:gd name="connsiteY3" fmla="*/ 3507 h 17169"/>
              <a:gd name="connsiteX4" fmla="*/ 14152 w 15068"/>
              <a:gd name="connsiteY4" fmla="*/ 5416 h 17169"/>
              <a:gd name="connsiteX5" fmla="*/ 14701 w 15068"/>
              <a:gd name="connsiteY5" fmla="*/ 6554 h 17169"/>
              <a:gd name="connsiteX6" fmla="*/ 15057 w 15068"/>
              <a:gd name="connsiteY6" fmla="*/ 8576 h 17169"/>
              <a:gd name="connsiteX7" fmla="*/ 15025 w 15068"/>
              <a:gd name="connsiteY7" fmla="*/ 9967 h 17169"/>
              <a:gd name="connsiteX8" fmla="*/ 15025 w 15068"/>
              <a:gd name="connsiteY8" fmla="*/ 10246 h 17169"/>
              <a:gd name="connsiteX9" fmla="*/ 14287 w 15068"/>
              <a:gd name="connsiteY9" fmla="*/ 11043 h 17169"/>
              <a:gd name="connsiteX10" fmla="*/ 14343 w 15068"/>
              <a:gd name="connsiteY10" fmla="*/ 13348 h 17169"/>
              <a:gd name="connsiteX11" fmla="*/ 11470 w 15068"/>
              <a:gd name="connsiteY11" fmla="*/ 12558 h 17169"/>
              <a:gd name="connsiteX12" fmla="*/ 10339 w 15068"/>
              <a:gd name="connsiteY12" fmla="*/ 15623 h 17169"/>
              <a:gd name="connsiteX13" fmla="*/ 7982 w 15068"/>
              <a:gd name="connsiteY13" fmla="*/ 13036 h 17169"/>
              <a:gd name="connsiteX14" fmla="*/ 6024 w 15068"/>
              <a:gd name="connsiteY14" fmla="*/ 17169 h 17169"/>
              <a:gd name="connsiteX15" fmla="*/ 5165 w 15068"/>
              <a:gd name="connsiteY15" fmla="*/ 14519 h 17169"/>
              <a:gd name="connsiteX16" fmla="*/ 2212 w 15068"/>
              <a:gd name="connsiteY16" fmla="*/ 15718 h 17169"/>
              <a:gd name="connsiteX17" fmla="*/ 1954 w 15068"/>
              <a:gd name="connsiteY17" fmla="*/ 12513 h 17169"/>
              <a:gd name="connsiteX18" fmla="*/ 0 w 15068"/>
              <a:gd name="connsiteY18" fmla="*/ 11739 h 17169"/>
              <a:gd name="connsiteX19" fmla="*/ 1172 w 15068"/>
              <a:gd name="connsiteY19" fmla="*/ 9876 h 17169"/>
              <a:gd name="connsiteX20" fmla="*/ 312 w 15068"/>
              <a:gd name="connsiteY20" fmla="*/ 6716 h 17169"/>
              <a:gd name="connsiteX21" fmla="*/ 914 w 15068"/>
              <a:gd name="connsiteY21" fmla="*/ 4769 h 17169"/>
              <a:gd name="connsiteX22" fmla="*/ 1129 w 15068"/>
              <a:gd name="connsiteY22" fmla="*/ 3561 h 17169"/>
              <a:gd name="connsiteX23" fmla="*/ 1520 w 15068"/>
              <a:gd name="connsiteY23" fmla="*/ 2176 h 17169"/>
              <a:gd name="connsiteX24" fmla="*/ 3689 w 15068"/>
              <a:gd name="connsiteY24" fmla="*/ 2047 h 17169"/>
              <a:gd name="connsiteX25" fmla="*/ 5802 w 15068"/>
              <a:gd name="connsiteY25" fmla="*/ 396 h 17169"/>
              <a:gd name="connsiteX26" fmla="*/ 8339 w 15068"/>
              <a:gd name="connsiteY26" fmla="*/ 1211 h 17169"/>
              <a:gd name="connsiteX0" fmla="*/ 8339 w 15068"/>
              <a:gd name="connsiteY0" fmla="*/ 815 h 16773"/>
              <a:gd name="connsiteX1" fmla="*/ 10630 w 15068"/>
              <a:gd name="connsiteY1" fmla="*/ 712 h 16773"/>
              <a:gd name="connsiteX2" fmla="*/ 11605 w 15068"/>
              <a:gd name="connsiteY2" fmla="*/ 3030 h 16773"/>
              <a:gd name="connsiteX3" fmla="*/ 14399 w 15068"/>
              <a:gd name="connsiteY3" fmla="*/ 3111 h 16773"/>
              <a:gd name="connsiteX4" fmla="*/ 14152 w 15068"/>
              <a:gd name="connsiteY4" fmla="*/ 5020 h 16773"/>
              <a:gd name="connsiteX5" fmla="*/ 14701 w 15068"/>
              <a:gd name="connsiteY5" fmla="*/ 6158 h 16773"/>
              <a:gd name="connsiteX6" fmla="*/ 15057 w 15068"/>
              <a:gd name="connsiteY6" fmla="*/ 8180 h 16773"/>
              <a:gd name="connsiteX7" fmla="*/ 15025 w 15068"/>
              <a:gd name="connsiteY7" fmla="*/ 9571 h 16773"/>
              <a:gd name="connsiteX8" fmla="*/ 15025 w 15068"/>
              <a:gd name="connsiteY8" fmla="*/ 9850 h 16773"/>
              <a:gd name="connsiteX9" fmla="*/ 14287 w 15068"/>
              <a:gd name="connsiteY9" fmla="*/ 10647 h 16773"/>
              <a:gd name="connsiteX10" fmla="*/ 14343 w 15068"/>
              <a:gd name="connsiteY10" fmla="*/ 12952 h 16773"/>
              <a:gd name="connsiteX11" fmla="*/ 11470 w 15068"/>
              <a:gd name="connsiteY11" fmla="*/ 12162 h 16773"/>
              <a:gd name="connsiteX12" fmla="*/ 10339 w 15068"/>
              <a:gd name="connsiteY12" fmla="*/ 15227 h 16773"/>
              <a:gd name="connsiteX13" fmla="*/ 7982 w 15068"/>
              <a:gd name="connsiteY13" fmla="*/ 12640 h 16773"/>
              <a:gd name="connsiteX14" fmla="*/ 6024 w 15068"/>
              <a:gd name="connsiteY14" fmla="*/ 16773 h 16773"/>
              <a:gd name="connsiteX15" fmla="*/ 5165 w 15068"/>
              <a:gd name="connsiteY15" fmla="*/ 14123 h 16773"/>
              <a:gd name="connsiteX16" fmla="*/ 2212 w 15068"/>
              <a:gd name="connsiteY16" fmla="*/ 15322 h 16773"/>
              <a:gd name="connsiteX17" fmla="*/ 1954 w 15068"/>
              <a:gd name="connsiteY17" fmla="*/ 12117 h 16773"/>
              <a:gd name="connsiteX18" fmla="*/ 0 w 15068"/>
              <a:gd name="connsiteY18" fmla="*/ 11343 h 16773"/>
              <a:gd name="connsiteX19" fmla="*/ 1172 w 15068"/>
              <a:gd name="connsiteY19" fmla="*/ 9480 h 16773"/>
              <a:gd name="connsiteX20" fmla="*/ 312 w 15068"/>
              <a:gd name="connsiteY20" fmla="*/ 6320 h 16773"/>
              <a:gd name="connsiteX21" fmla="*/ 914 w 15068"/>
              <a:gd name="connsiteY21" fmla="*/ 4373 h 16773"/>
              <a:gd name="connsiteX22" fmla="*/ 1129 w 15068"/>
              <a:gd name="connsiteY22" fmla="*/ 3165 h 16773"/>
              <a:gd name="connsiteX23" fmla="*/ 1520 w 15068"/>
              <a:gd name="connsiteY23" fmla="*/ 1780 h 16773"/>
              <a:gd name="connsiteX24" fmla="*/ 3689 w 15068"/>
              <a:gd name="connsiteY24" fmla="*/ 1651 h 16773"/>
              <a:gd name="connsiteX25" fmla="*/ 5802 w 15068"/>
              <a:gd name="connsiteY25" fmla="*/ 0 h 16773"/>
              <a:gd name="connsiteX26" fmla="*/ 8339 w 15068"/>
              <a:gd name="connsiteY26" fmla="*/ 815 h 16773"/>
              <a:gd name="connsiteX0" fmla="*/ 8339 w 15068"/>
              <a:gd name="connsiteY0" fmla="*/ 815 h 15322"/>
              <a:gd name="connsiteX1" fmla="*/ 10630 w 15068"/>
              <a:gd name="connsiteY1" fmla="*/ 712 h 15322"/>
              <a:gd name="connsiteX2" fmla="*/ 11605 w 15068"/>
              <a:gd name="connsiteY2" fmla="*/ 3030 h 15322"/>
              <a:gd name="connsiteX3" fmla="*/ 14399 w 15068"/>
              <a:gd name="connsiteY3" fmla="*/ 3111 h 15322"/>
              <a:gd name="connsiteX4" fmla="*/ 14152 w 15068"/>
              <a:gd name="connsiteY4" fmla="*/ 5020 h 15322"/>
              <a:gd name="connsiteX5" fmla="*/ 14701 w 15068"/>
              <a:gd name="connsiteY5" fmla="*/ 6158 h 15322"/>
              <a:gd name="connsiteX6" fmla="*/ 15057 w 15068"/>
              <a:gd name="connsiteY6" fmla="*/ 8180 h 15322"/>
              <a:gd name="connsiteX7" fmla="*/ 15025 w 15068"/>
              <a:gd name="connsiteY7" fmla="*/ 9571 h 15322"/>
              <a:gd name="connsiteX8" fmla="*/ 15025 w 15068"/>
              <a:gd name="connsiteY8" fmla="*/ 9850 h 15322"/>
              <a:gd name="connsiteX9" fmla="*/ 14287 w 15068"/>
              <a:gd name="connsiteY9" fmla="*/ 10647 h 15322"/>
              <a:gd name="connsiteX10" fmla="*/ 14343 w 15068"/>
              <a:gd name="connsiteY10" fmla="*/ 12952 h 15322"/>
              <a:gd name="connsiteX11" fmla="*/ 11470 w 15068"/>
              <a:gd name="connsiteY11" fmla="*/ 12162 h 15322"/>
              <a:gd name="connsiteX12" fmla="*/ 10339 w 15068"/>
              <a:gd name="connsiteY12" fmla="*/ 15227 h 15322"/>
              <a:gd name="connsiteX13" fmla="*/ 7982 w 15068"/>
              <a:gd name="connsiteY13" fmla="*/ 12640 h 15322"/>
              <a:gd name="connsiteX14" fmla="*/ 6650 w 15068"/>
              <a:gd name="connsiteY14" fmla="*/ 14874 h 15322"/>
              <a:gd name="connsiteX15" fmla="*/ 5165 w 15068"/>
              <a:gd name="connsiteY15" fmla="*/ 14123 h 15322"/>
              <a:gd name="connsiteX16" fmla="*/ 2212 w 15068"/>
              <a:gd name="connsiteY16" fmla="*/ 15322 h 15322"/>
              <a:gd name="connsiteX17" fmla="*/ 1954 w 15068"/>
              <a:gd name="connsiteY17" fmla="*/ 12117 h 15322"/>
              <a:gd name="connsiteX18" fmla="*/ 0 w 15068"/>
              <a:gd name="connsiteY18" fmla="*/ 11343 h 15322"/>
              <a:gd name="connsiteX19" fmla="*/ 1172 w 15068"/>
              <a:gd name="connsiteY19" fmla="*/ 9480 h 15322"/>
              <a:gd name="connsiteX20" fmla="*/ 312 w 15068"/>
              <a:gd name="connsiteY20" fmla="*/ 6320 h 15322"/>
              <a:gd name="connsiteX21" fmla="*/ 914 w 15068"/>
              <a:gd name="connsiteY21" fmla="*/ 4373 h 15322"/>
              <a:gd name="connsiteX22" fmla="*/ 1129 w 15068"/>
              <a:gd name="connsiteY22" fmla="*/ 3165 h 15322"/>
              <a:gd name="connsiteX23" fmla="*/ 1520 w 15068"/>
              <a:gd name="connsiteY23" fmla="*/ 1780 h 15322"/>
              <a:gd name="connsiteX24" fmla="*/ 3689 w 15068"/>
              <a:gd name="connsiteY24" fmla="*/ 1651 h 15322"/>
              <a:gd name="connsiteX25" fmla="*/ 5802 w 15068"/>
              <a:gd name="connsiteY25" fmla="*/ 0 h 15322"/>
              <a:gd name="connsiteX26" fmla="*/ 8339 w 15068"/>
              <a:gd name="connsiteY26" fmla="*/ 815 h 15322"/>
              <a:gd name="connsiteX0" fmla="*/ 8339 w 15068"/>
              <a:gd name="connsiteY0" fmla="*/ 815 h 15322"/>
              <a:gd name="connsiteX1" fmla="*/ 10630 w 15068"/>
              <a:gd name="connsiteY1" fmla="*/ 712 h 15322"/>
              <a:gd name="connsiteX2" fmla="*/ 11605 w 15068"/>
              <a:gd name="connsiteY2" fmla="*/ 3030 h 15322"/>
              <a:gd name="connsiteX3" fmla="*/ 14399 w 15068"/>
              <a:gd name="connsiteY3" fmla="*/ 3111 h 15322"/>
              <a:gd name="connsiteX4" fmla="*/ 14152 w 15068"/>
              <a:gd name="connsiteY4" fmla="*/ 5020 h 15322"/>
              <a:gd name="connsiteX5" fmla="*/ 14701 w 15068"/>
              <a:gd name="connsiteY5" fmla="*/ 6158 h 15322"/>
              <a:gd name="connsiteX6" fmla="*/ 15057 w 15068"/>
              <a:gd name="connsiteY6" fmla="*/ 8180 h 15322"/>
              <a:gd name="connsiteX7" fmla="*/ 15025 w 15068"/>
              <a:gd name="connsiteY7" fmla="*/ 9571 h 15322"/>
              <a:gd name="connsiteX8" fmla="*/ 15025 w 15068"/>
              <a:gd name="connsiteY8" fmla="*/ 9850 h 15322"/>
              <a:gd name="connsiteX9" fmla="*/ 14287 w 15068"/>
              <a:gd name="connsiteY9" fmla="*/ 10647 h 15322"/>
              <a:gd name="connsiteX10" fmla="*/ 14343 w 15068"/>
              <a:gd name="connsiteY10" fmla="*/ 12952 h 15322"/>
              <a:gd name="connsiteX11" fmla="*/ 11470 w 15068"/>
              <a:gd name="connsiteY11" fmla="*/ 12162 h 15322"/>
              <a:gd name="connsiteX12" fmla="*/ 10339 w 15068"/>
              <a:gd name="connsiteY12" fmla="*/ 15227 h 15322"/>
              <a:gd name="connsiteX13" fmla="*/ 7982 w 15068"/>
              <a:gd name="connsiteY13" fmla="*/ 12640 h 15322"/>
              <a:gd name="connsiteX14" fmla="*/ 6650 w 15068"/>
              <a:gd name="connsiteY14" fmla="*/ 14874 h 15322"/>
              <a:gd name="connsiteX15" fmla="*/ 5165 w 15068"/>
              <a:gd name="connsiteY15" fmla="*/ 14123 h 15322"/>
              <a:gd name="connsiteX16" fmla="*/ 2861 w 15068"/>
              <a:gd name="connsiteY16" fmla="*/ 14123 h 15322"/>
              <a:gd name="connsiteX17" fmla="*/ 2212 w 15068"/>
              <a:gd name="connsiteY17" fmla="*/ 15322 h 15322"/>
              <a:gd name="connsiteX18" fmla="*/ 1954 w 15068"/>
              <a:gd name="connsiteY18" fmla="*/ 12117 h 15322"/>
              <a:gd name="connsiteX19" fmla="*/ 0 w 15068"/>
              <a:gd name="connsiteY19" fmla="*/ 11343 h 15322"/>
              <a:gd name="connsiteX20" fmla="*/ 1172 w 15068"/>
              <a:gd name="connsiteY20" fmla="*/ 9480 h 15322"/>
              <a:gd name="connsiteX21" fmla="*/ 312 w 15068"/>
              <a:gd name="connsiteY21" fmla="*/ 6320 h 15322"/>
              <a:gd name="connsiteX22" fmla="*/ 914 w 15068"/>
              <a:gd name="connsiteY22" fmla="*/ 4373 h 15322"/>
              <a:gd name="connsiteX23" fmla="*/ 1129 w 15068"/>
              <a:gd name="connsiteY23" fmla="*/ 3165 h 15322"/>
              <a:gd name="connsiteX24" fmla="*/ 1520 w 15068"/>
              <a:gd name="connsiteY24" fmla="*/ 1780 h 15322"/>
              <a:gd name="connsiteX25" fmla="*/ 3689 w 15068"/>
              <a:gd name="connsiteY25" fmla="*/ 1651 h 15322"/>
              <a:gd name="connsiteX26" fmla="*/ 5802 w 15068"/>
              <a:gd name="connsiteY26" fmla="*/ 0 h 15322"/>
              <a:gd name="connsiteX27" fmla="*/ 8339 w 15068"/>
              <a:gd name="connsiteY27" fmla="*/ 815 h 15322"/>
              <a:gd name="connsiteX0" fmla="*/ 8339 w 15068"/>
              <a:gd name="connsiteY0" fmla="*/ 815 h 15227"/>
              <a:gd name="connsiteX1" fmla="*/ 10630 w 15068"/>
              <a:gd name="connsiteY1" fmla="*/ 712 h 15227"/>
              <a:gd name="connsiteX2" fmla="*/ 11605 w 15068"/>
              <a:gd name="connsiteY2" fmla="*/ 3030 h 15227"/>
              <a:gd name="connsiteX3" fmla="*/ 14399 w 15068"/>
              <a:gd name="connsiteY3" fmla="*/ 3111 h 15227"/>
              <a:gd name="connsiteX4" fmla="*/ 14152 w 15068"/>
              <a:gd name="connsiteY4" fmla="*/ 5020 h 15227"/>
              <a:gd name="connsiteX5" fmla="*/ 14701 w 15068"/>
              <a:gd name="connsiteY5" fmla="*/ 6158 h 15227"/>
              <a:gd name="connsiteX6" fmla="*/ 15057 w 15068"/>
              <a:gd name="connsiteY6" fmla="*/ 8180 h 15227"/>
              <a:gd name="connsiteX7" fmla="*/ 15025 w 15068"/>
              <a:gd name="connsiteY7" fmla="*/ 9571 h 15227"/>
              <a:gd name="connsiteX8" fmla="*/ 15025 w 15068"/>
              <a:gd name="connsiteY8" fmla="*/ 9850 h 15227"/>
              <a:gd name="connsiteX9" fmla="*/ 14287 w 15068"/>
              <a:gd name="connsiteY9" fmla="*/ 10647 h 15227"/>
              <a:gd name="connsiteX10" fmla="*/ 14343 w 15068"/>
              <a:gd name="connsiteY10" fmla="*/ 12952 h 15227"/>
              <a:gd name="connsiteX11" fmla="*/ 11470 w 15068"/>
              <a:gd name="connsiteY11" fmla="*/ 12162 h 15227"/>
              <a:gd name="connsiteX12" fmla="*/ 10339 w 15068"/>
              <a:gd name="connsiteY12" fmla="*/ 15227 h 15227"/>
              <a:gd name="connsiteX13" fmla="*/ 7982 w 15068"/>
              <a:gd name="connsiteY13" fmla="*/ 12640 h 15227"/>
              <a:gd name="connsiteX14" fmla="*/ 6650 w 15068"/>
              <a:gd name="connsiteY14" fmla="*/ 14874 h 15227"/>
              <a:gd name="connsiteX15" fmla="*/ 5165 w 15068"/>
              <a:gd name="connsiteY15" fmla="*/ 14123 h 15227"/>
              <a:gd name="connsiteX16" fmla="*/ 2861 w 15068"/>
              <a:gd name="connsiteY16" fmla="*/ 14123 h 15227"/>
              <a:gd name="connsiteX17" fmla="*/ 2212 w 15068"/>
              <a:gd name="connsiteY17" fmla="*/ 13265 h 15227"/>
              <a:gd name="connsiteX18" fmla="*/ 1954 w 15068"/>
              <a:gd name="connsiteY18" fmla="*/ 12117 h 15227"/>
              <a:gd name="connsiteX19" fmla="*/ 0 w 15068"/>
              <a:gd name="connsiteY19" fmla="*/ 11343 h 15227"/>
              <a:gd name="connsiteX20" fmla="*/ 1172 w 15068"/>
              <a:gd name="connsiteY20" fmla="*/ 9480 h 15227"/>
              <a:gd name="connsiteX21" fmla="*/ 312 w 15068"/>
              <a:gd name="connsiteY21" fmla="*/ 6320 h 15227"/>
              <a:gd name="connsiteX22" fmla="*/ 914 w 15068"/>
              <a:gd name="connsiteY22" fmla="*/ 4373 h 15227"/>
              <a:gd name="connsiteX23" fmla="*/ 1129 w 15068"/>
              <a:gd name="connsiteY23" fmla="*/ 3165 h 15227"/>
              <a:gd name="connsiteX24" fmla="*/ 1520 w 15068"/>
              <a:gd name="connsiteY24" fmla="*/ 1780 h 15227"/>
              <a:gd name="connsiteX25" fmla="*/ 3689 w 15068"/>
              <a:gd name="connsiteY25" fmla="*/ 1651 h 15227"/>
              <a:gd name="connsiteX26" fmla="*/ 5802 w 15068"/>
              <a:gd name="connsiteY26" fmla="*/ 0 h 15227"/>
              <a:gd name="connsiteX27" fmla="*/ 8339 w 15068"/>
              <a:gd name="connsiteY27" fmla="*/ 815 h 15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5068" h="15227">
                <a:moveTo>
                  <a:pt x="8339" y="815"/>
                </a:moveTo>
                <a:lnTo>
                  <a:pt x="10630" y="712"/>
                </a:lnTo>
                <a:cubicBezTo>
                  <a:pt x="10508" y="2487"/>
                  <a:pt x="11727" y="1255"/>
                  <a:pt x="11605" y="3030"/>
                </a:cubicBezTo>
                <a:lnTo>
                  <a:pt x="14399" y="3111"/>
                </a:lnTo>
                <a:cubicBezTo>
                  <a:pt x="14317" y="3747"/>
                  <a:pt x="14234" y="4384"/>
                  <a:pt x="14152" y="5020"/>
                </a:cubicBezTo>
                <a:lnTo>
                  <a:pt x="14701" y="6158"/>
                </a:lnTo>
                <a:cubicBezTo>
                  <a:pt x="14820" y="6832"/>
                  <a:pt x="14938" y="7506"/>
                  <a:pt x="15057" y="8180"/>
                </a:cubicBezTo>
                <a:cubicBezTo>
                  <a:pt x="15046" y="8644"/>
                  <a:pt x="15036" y="9107"/>
                  <a:pt x="15025" y="9571"/>
                </a:cubicBezTo>
                <a:cubicBezTo>
                  <a:pt x="14876" y="9559"/>
                  <a:pt x="15174" y="9862"/>
                  <a:pt x="15025" y="9850"/>
                </a:cubicBezTo>
                <a:lnTo>
                  <a:pt x="14287" y="10647"/>
                </a:lnTo>
                <a:cubicBezTo>
                  <a:pt x="14306" y="11415"/>
                  <a:pt x="14324" y="12184"/>
                  <a:pt x="14343" y="12952"/>
                </a:cubicBezTo>
                <a:lnTo>
                  <a:pt x="11470" y="12162"/>
                </a:lnTo>
                <a:lnTo>
                  <a:pt x="10339" y="15227"/>
                </a:lnTo>
                <a:lnTo>
                  <a:pt x="7982" y="12640"/>
                </a:lnTo>
                <a:lnTo>
                  <a:pt x="6650" y="14874"/>
                </a:lnTo>
                <a:cubicBezTo>
                  <a:pt x="6393" y="12883"/>
                  <a:pt x="5422" y="16114"/>
                  <a:pt x="5165" y="14123"/>
                </a:cubicBezTo>
                <a:cubicBezTo>
                  <a:pt x="4278" y="14492"/>
                  <a:pt x="3748" y="13754"/>
                  <a:pt x="2861" y="14123"/>
                </a:cubicBezTo>
                <a:lnTo>
                  <a:pt x="2212" y="13265"/>
                </a:lnTo>
                <a:lnTo>
                  <a:pt x="1954" y="12117"/>
                </a:lnTo>
                <a:lnTo>
                  <a:pt x="0" y="11343"/>
                </a:lnTo>
                <a:lnTo>
                  <a:pt x="1172" y="9480"/>
                </a:lnTo>
                <a:lnTo>
                  <a:pt x="312" y="6320"/>
                </a:lnTo>
                <a:lnTo>
                  <a:pt x="914" y="4373"/>
                </a:lnTo>
                <a:cubicBezTo>
                  <a:pt x="986" y="3970"/>
                  <a:pt x="1057" y="3568"/>
                  <a:pt x="1129" y="3165"/>
                </a:cubicBezTo>
                <a:cubicBezTo>
                  <a:pt x="1259" y="3125"/>
                  <a:pt x="1390" y="1820"/>
                  <a:pt x="1520" y="1780"/>
                </a:cubicBezTo>
                <a:lnTo>
                  <a:pt x="3689" y="1651"/>
                </a:lnTo>
                <a:lnTo>
                  <a:pt x="5802" y="0"/>
                </a:lnTo>
                <a:lnTo>
                  <a:pt x="8339" y="815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8000" dirty="0" err="1" smtClean="0">
                <a:latin typeface="Nikosh" pitchFamily="2" charset="0"/>
                <a:cs typeface="Nikosh" pitchFamily="2" charset="0"/>
              </a:rPr>
              <a:t>যোগাযোগ</a:t>
            </a:r>
            <a:endParaRPr lang="en-US" sz="8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1524000" y="2895600"/>
            <a:ext cx="2730741" cy="3195276"/>
            <a:chOff x="1600200" y="2443524"/>
            <a:chExt cx="1753815" cy="3195276"/>
          </a:xfrm>
        </p:grpSpPr>
        <p:sp>
          <p:nvSpPr>
            <p:cNvPr id="6" name="Flowchart: Document 5"/>
            <p:cNvSpPr/>
            <p:nvPr/>
          </p:nvSpPr>
          <p:spPr>
            <a:xfrm>
              <a:off x="1600200" y="3352800"/>
              <a:ext cx="1600200" cy="2286000"/>
            </a:xfrm>
            <a:prstGeom prst="flowChartDocumen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sz="6000" dirty="0" err="1" smtClean="0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একমুখী</a:t>
              </a:r>
              <a:endParaRPr lang="en-US" sz="6000" dirty="0" smtClean="0">
                <a:solidFill>
                  <a:srgbClr val="7030A0"/>
                </a:solidFill>
                <a:latin typeface="Nikosh" pitchFamily="2" charset="0"/>
                <a:cs typeface="Nikosh" pitchFamily="2" charset="0"/>
              </a:endParaRPr>
            </a:p>
            <a:p>
              <a:pPr lvl="0" algn="ctr"/>
              <a:r>
                <a:rPr lang="en-US" sz="6000" dirty="0" smtClean="0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/</a:t>
              </a:r>
              <a:r>
                <a:rPr lang="en-US" sz="6000" dirty="0" err="1" smtClean="0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ব্রডকাস্ট</a:t>
              </a:r>
              <a:endParaRPr lang="en-US" sz="6000" dirty="0">
                <a:solidFill>
                  <a:srgbClr val="7030A0"/>
                </a:solidFill>
                <a:latin typeface="Nikosh" pitchFamily="2" charset="0"/>
                <a:cs typeface="Nikosh" pitchFamily="2" charset="0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rot="5400000">
              <a:off x="2454780" y="2763489"/>
              <a:ext cx="1219200" cy="579270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5562600" y="2819400"/>
            <a:ext cx="2057400" cy="2739571"/>
            <a:chOff x="5715000" y="2724829"/>
            <a:chExt cx="2057400" cy="2834142"/>
          </a:xfrm>
        </p:grpSpPr>
        <p:sp>
          <p:nvSpPr>
            <p:cNvPr id="7" name="Flowchart: Document 6"/>
            <p:cNvSpPr/>
            <p:nvPr/>
          </p:nvSpPr>
          <p:spPr>
            <a:xfrm>
              <a:off x="5791200" y="3958771"/>
              <a:ext cx="1981200" cy="1600200"/>
            </a:xfrm>
            <a:prstGeom prst="flowChartDocumen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sz="6600" dirty="0" err="1" smtClean="0">
                  <a:solidFill>
                    <a:srgbClr val="7030A0"/>
                  </a:solidFill>
                  <a:latin typeface="Nikosh" pitchFamily="2" charset="0"/>
                  <a:cs typeface="Nikosh" pitchFamily="2" charset="0"/>
                </a:rPr>
                <a:t>দুইমুখী</a:t>
              </a:r>
              <a:endParaRPr lang="en-US" sz="6600" dirty="0">
                <a:solidFill>
                  <a:srgbClr val="7030A0"/>
                </a:solidFill>
                <a:latin typeface="Nikosh" pitchFamily="2" charset="0"/>
                <a:cs typeface="Nikosh" pitchFamily="2" charset="0"/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5715000" y="2724829"/>
              <a:ext cx="660749" cy="1233942"/>
            </a:xfrm>
            <a:prstGeom prst="straightConnector1">
              <a:avLst/>
            </a:prstGeom>
            <a:ln w="76200"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138386407"/>
      </p:ext>
    </p:extLst>
  </p:cSld>
  <p:clrMapOvr>
    <a:masterClrMapping/>
  </p:clrMapOvr>
  <p:transition spd="slow">
    <p:wheel spokes="8"/>
    <p:sndAc>
      <p:stSnd>
        <p:snd r:embed="rId3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1070</TotalTime>
  <Words>400</Words>
  <Application>Microsoft Office PowerPoint</Application>
  <PresentationFormat>On-screen Show (4:3)</PresentationFormat>
  <Paragraphs>88</Paragraphs>
  <Slides>20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Custom Design</vt:lpstr>
      <vt:lpstr>Office Theme</vt:lpstr>
      <vt:lpstr>Slide 1</vt:lpstr>
      <vt:lpstr>Slide 2</vt:lpstr>
      <vt:lpstr>Slide 3</vt:lpstr>
      <vt:lpstr>আজকের আলোচ্য বিষয়…</vt:lpstr>
      <vt:lpstr>শিখনফল</vt:lpstr>
      <vt:lpstr>বাংলাদেশের মুক্তিযুদ্ধে আইসিটি-র ভূমিকা </vt:lpstr>
      <vt:lpstr>Slide 7</vt:lpstr>
      <vt:lpstr>যোগাযোগ …</vt:lpstr>
      <vt:lpstr>যোগাযোগের প্রকারভেদ…</vt:lpstr>
      <vt:lpstr>একমুখী যোগাযোগ বা ব্রডকাস্ট</vt:lpstr>
      <vt:lpstr>জোড়ায় কাজ</vt:lpstr>
      <vt:lpstr>দ্বিমুখী যোগাযোগ</vt:lpstr>
      <vt:lpstr>Slide 13</vt:lpstr>
      <vt:lpstr>একইসাথে একমূখী ও দ্বিমুখী যোগাযোগ</vt:lpstr>
      <vt:lpstr>Slide 15</vt:lpstr>
      <vt:lpstr>Slide 16</vt:lpstr>
      <vt:lpstr>প্রশ্নোত্তর পর্ব</vt:lpstr>
      <vt:lpstr>মূল্যায়ণ</vt:lpstr>
      <vt:lpstr>বাড়ির কাজ</vt:lpstr>
      <vt:lpstr>ধন্যবাদ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Ratan</dc:creator>
  <cp:lastModifiedBy>Ratan</cp:lastModifiedBy>
  <cp:revision>299</cp:revision>
  <dcterms:created xsi:type="dcterms:W3CDTF">2006-08-16T00:00:00Z</dcterms:created>
  <dcterms:modified xsi:type="dcterms:W3CDTF">2009-09-17T19:00:50Z</dcterms:modified>
</cp:coreProperties>
</file>