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58" r:id="rId3"/>
    <p:sldId id="259" r:id="rId4"/>
    <p:sldId id="291" r:id="rId5"/>
    <p:sldId id="261" r:id="rId6"/>
    <p:sldId id="285" r:id="rId7"/>
    <p:sldId id="298" r:id="rId8"/>
    <p:sldId id="299" r:id="rId9"/>
    <p:sldId id="300" r:id="rId10"/>
    <p:sldId id="301" r:id="rId11"/>
    <p:sldId id="302" r:id="rId12"/>
    <p:sldId id="303" r:id="rId13"/>
    <p:sldId id="280" r:id="rId14"/>
    <p:sldId id="308" r:id="rId15"/>
    <p:sldId id="283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A6149-EC67-48B1-BDC3-3A3A272E2CC6}" type="datetimeFigureOut">
              <a:rPr lang="en-US" smtClean="0"/>
              <a:t>02/07/20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954D5-A8E4-4F19-B6FA-20E107B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4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14"/>
            </a:avLst>
          </a:prstGeom>
          <a:solidFill>
            <a:srgbClr val="3399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71054" y="6477000"/>
            <a:ext cx="7301266" cy="2808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Md.Harun Ar Rashid, Assistant Teacher (ict) Jot Ataulla</a:t>
            </a:r>
            <a:r>
              <a:rPr lang="en-US" sz="1300" b="1" baseline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Dakhil Madrasah, Gopalpur,Tangail.</a:t>
            </a:r>
            <a:endParaRPr lang="en-US" sz="13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9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6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02/07/20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7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02/07/20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02/07/20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5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0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00105-8813-4ED2-929E-3BEE9919B3D6}" type="datetimeFigureOut">
              <a:rPr lang="en-US" smtClean="0"/>
              <a:t>02/07/20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53" y="1773089"/>
            <a:ext cx="5289910" cy="3421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6C5F68-4E02-47A5-BCBB-449AB3DA7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6619" flipV="1">
            <a:off x="-851371" y="328315"/>
            <a:ext cx="1998574" cy="1423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896015" y="438012"/>
            <a:ext cx="10245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>
                <a:ln w="11430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sz="6000" b="1" spc="50" dirty="0">
              <a:ln w="11430"/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1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25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25 -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788457" y="980015"/>
            <a:ext cx="4043214" cy="34922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87" y="1113294"/>
            <a:ext cx="3597554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65" y="4312024"/>
            <a:ext cx="3828589" cy="202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107465" y="1557954"/>
            <a:ext cx="3371389" cy="1732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7543" y="343853"/>
            <a:ext cx="3263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210" y="1859647"/>
            <a:ext cx="3657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যন্ত্রগুলোকে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9202" y="1673606"/>
            <a:ext cx="3001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Ami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banglay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0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01" y="764859"/>
            <a:ext cx="5067301" cy="4340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0709" y="580131"/>
            <a:ext cx="434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6637" y="5181600"/>
            <a:ext cx="10301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স্ক্রলচক্র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5352" y="1371600"/>
            <a:ext cx="4264506" cy="3352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472954" y="3733800"/>
            <a:ext cx="127381" cy="1600200"/>
          </a:xfrm>
          <a:prstGeom prst="straightConnector1">
            <a:avLst/>
          </a:prstGeom>
          <a:ln w="57150" cmpd="dbl">
            <a:solidFill>
              <a:srgbClr val="00B050">
                <a:alpha val="9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520455" y="3733800"/>
            <a:ext cx="923514" cy="1600200"/>
          </a:xfrm>
          <a:prstGeom prst="straightConnector1">
            <a:avLst/>
          </a:prstGeom>
          <a:ln w="57150" cmpd="dbl">
            <a:solidFill>
              <a:srgbClr val="00B050">
                <a:alpha val="9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96953" y="4114801"/>
            <a:ext cx="3581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915490" y="3216442"/>
            <a:ext cx="3148262" cy="2064010"/>
          </a:xfrm>
          <a:prstGeom prst="straightConnector1">
            <a:avLst/>
          </a:prstGeom>
          <a:ln w="57150" cmpd="dbl">
            <a:solidFill>
              <a:srgbClr val="00B050">
                <a:alpha val="9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146393" y="5136144"/>
            <a:ext cx="661239" cy="614876"/>
          </a:xfrm>
          <a:prstGeom prst="ellipse">
            <a:avLst/>
          </a:prstGeom>
          <a:noFill/>
          <a:ln w="57150" cmpd="dbl">
            <a:solidFill>
              <a:srgbClr val="00B05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07128" y="5181600"/>
            <a:ext cx="1336871" cy="614876"/>
          </a:xfrm>
          <a:prstGeom prst="ellipse">
            <a:avLst/>
          </a:prstGeom>
          <a:noFill/>
          <a:ln w="57150" cmpd="dbl">
            <a:solidFill>
              <a:srgbClr val="00B05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9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8308" y="359021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5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339652" cy="31462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95400" y="5153561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মাইক্রোফোনের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72" y="1501937"/>
            <a:ext cx="3352800" cy="31462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116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37" y="1689598"/>
            <a:ext cx="2189108" cy="1638300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/>
          <p:cNvSpPr/>
          <p:nvPr/>
        </p:nvSpPr>
        <p:spPr>
          <a:xfrm>
            <a:off x="1201297" y="3733803"/>
            <a:ext cx="9883588" cy="1308845"/>
          </a:xfrm>
          <a:prstGeom prst="rect">
            <a:avLst/>
          </a:prstGeom>
          <a:ln w="12700" cmpd="thickThin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ডিভাইস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যেগুলোর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bn-BD" sz="3600" spc="1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78819" y="51425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11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654678" y="1645419"/>
            <a:ext cx="6969391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spc="-150" dirty="0">
                <a:latin typeface="NikoshBAN" pitchFamily="2" charset="0"/>
                <a:cs typeface="NikoshBAN" pitchFamily="2" charset="0"/>
              </a:rPr>
              <a:t>১। ইনপুট (Input)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3923609"/>
            <a:ext cx="6767768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spc="-15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ডিভাইসকে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1" y="4602658"/>
            <a:ext cx="2589906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4472" y="4563165"/>
            <a:ext cx="2498128" cy="54864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1" y="5388404"/>
            <a:ext cx="2589907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2136" y="5367297"/>
            <a:ext cx="2500464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1" y="2436571"/>
            <a:ext cx="2533989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416" y="3194012"/>
            <a:ext cx="2571384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4579" y="2428061"/>
            <a:ext cx="2533989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3526" y="3199040"/>
            <a:ext cx="2539075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3099341" y="3234274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Half Frame 28"/>
          <p:cNvSpPr/>
          <p:nvPr/>
        </p:nvSpPr>
        <p:spPr>
          <a:xfrm rot="14014148">
            <a:off x="7047520" y="2365198"/>
            <a:ext cx="257644" cy="479941"/>
          </a:xfrm>
          <a:prstGeom prst="halfFram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089697" y="2472274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Multiply 30"/>
          <p:cNvSpPr/>
          <p:nvPr/>
        </p:nvSpPr>
        <p:spPr>
          <a:xfrm>
            <a:off x="6860061" y="3234274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Multiply 31"/>
          <p:cNvSpPr/>
          <p:nvPr/>
        </p:nvSpPr>
        <p:spPr>
          <a:xfrm>
            <a:off x="6902008" y="4639435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Half Frame 32"/>
          <p:cNvSpPr/>
          <p:nvPr/>
        </p:nvSpPr>
        <p:spPr>
          <a:xfrm rot="14014148">
            <a:off x="3249381" y="5359772"/>
            <a:ext cx="257644" cy="479941"/>
          </a:xfrm>
          <a:prstGeom prst="halfFram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6912547" y="5407885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5" name="Multiply 34"/>
          <p:cNvSpPr/>
          <p:nvPr/>
        </p:nvSpPr>
        <p:spPr>
          <a:xfrm>
            <a:off x="3079393" y="4648028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36" name="Group 35"/>
          <p:cNvGrpSpPr/>
          <p:nvPr/>
        </p:nvGrpSpPr>
        <p:grpSpPr>
          <a:xfrm>
            <a:off x="9435443" y="644652"/>
            <a:ext cx="1815680" cy="1535200"/>
            <a:chOff x="4717473" y="948667"/>
            <a:chExt cx="3023434" cy="2860964"/>
          </a:xfrm>
        </p:grpSpPr>
        <p:sp>
          <p:nvSpPr>
            <p:cNvPr id="37" name="Oval 36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31569" y="1642408"/>
              <a:ext cx="2330822" cy="177805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448800" y="593032"/>
            <a:ext cx="1815680" cy="1535200"/>
            <a:chOff x="8225056" y="941740"/>
            <a:chExt cx="3023434" cy="2860964"/>
          </a:xfrm>
        </p:grpSpPr>
        <p:sp>
          <p:nvSpPr>
            <p:cNvPr id="40" name="Oval 39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93330" y="1569093"/>
              <a:ext cx="2533688" cy="177805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 </a:t>
              </a:r>
            </a:p>
            <a:p>
              <a:pPr algn="ctr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2954" y="525775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16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02" y="1581197"/>
            <a:ext cx="2476500" cy="2167921"/>
          </a:xfrm>
          <a:prstGeom prst="roundRect">
            <a:avLst>
              <a:gd name="adj" fmla="val 16667"/>
            </a:avLst>
          </a:prstGeom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653988" y="4064587"/>
            <a:ext cx="9305365" cy="1452282"/>
          </a:xfrm>
          <a:prstGeom prst="rect">
            <a:avLst/>
          </a:prstGeom>
          <a:ln w="15875" cmpd="thickThin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ইনপুট ডিভাইস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কর।</a:t>
            </a: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2954" y="496287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1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/>
          <p:nvPr/>
        </p:nvSpPr>
        <p:spPr>
          <a:xfrm>
            <a:off x="2438400" y="381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6" y="1680644"/>
            <a:ext cx="4114800" cy="286570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299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24531" y="4405169"/>
            <a:ext cx="2815939" cy="40640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724326" y="537884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387048" y="2669202"/>
            <a:ext cx="3200400" cy="2923878"/>
            <a:chOff x="6444101" y="2288369"/>
            <a:chExt cx="3200400" cy="31980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3000" contrast="-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101" y="2288369"/>
              <a:ext cx="3200400" cy="319803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540137" y="2507181"/>
              <a:ext cx="2819400" cy="276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৭ম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বিষয়: 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 ও যোগাযোগ প্রযুক্তি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সময়: 50 মিনিট</a:t>
              </a:r>
            </a:p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০০.০২.২০২০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5120" y="1307325"/>
            <a:ext cx="5567918" cy="4709497"/>
            <a:chOff x="325120" y="1307325"/>
            <a:chExt cx="5567918" cy="47094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92CEBA-9F31-4111-BD7D-27DB35669FAB}"/>
                </a:ext>
              </a:extLst>
            </p:cNvPr>
            <p:cNvSpPr/>
            <p:nvPr/>
          </p:nvSpPr>
          <p:spPr>
            <a:xfrm>
              <a:off x="325120" y="3400721"/>
              <a:ext cx="5567918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হারুন অর রশিদ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(আইসিটি)</a:t>
              </a: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জোত আতাউল্যা দাখিল মাদ্রাসা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গোপালপুর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টাংগাইল।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০১৭১৬৬৭৮৯৬৬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harun.helal1981@gmail.com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222" y="1307325"/>
              <a:ext cx="1845005" cy="1973380"/>
            </a:xfrm>
            <a:prstGeom prst="roundRect">
              <a:avLst>
                <a:gd name="adj" fmla="val 16667"/>
              </a:avLst>
            </a:prstGeom>
            <a:ln w="34925">
              <a:solidFill>
                <a:schemeClr val="accent6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5373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725783" y="1203960"/>
            <a:ext cx="3037726" cy="25450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r="10672"/>
          <a:stretch/>
        </p:blipFill>
        <p:spPr>
          <a:xfrm>
            <a:off x="7563837" y="1203960"/>
            <a:ext cx="2371241" cy="23491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3" t="14664" r="19778"/>
          <a:stretch/>
        </p:blipFill>
        <p:spPr>
          <a:xfrm>
            <a:off x="7796957" y="3749040"/>
            <a:ext cx="1904999" cy="17283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3444546" y="3749040"/>
            <a:ext cx="1600200" cy="1728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039983" y="5650063"/>
            <a:ext cx="4724400" cy="643679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টিভি চালাতে রিমোট লাগে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82556" y="5599057"/>
            <a:ext cx="3733800" cy="643679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তালা খুলতে চাবি লাগে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5451" y="289560"/>
            <a:ext cx="6705599" cy="643679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ইনপুট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কাজ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6536" y="258782"/>
            <a:ext cx="9817668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কাজ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91803" y="821956"/>
            <a:ext cx="540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</a:t>
            </a: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A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47" y="2120009"/>
            <a:ext cx="2510417" cy="2142710"/>
          </a:xfrm>
          <a:prstGeom prst="rect">
            <a:avLst/>
          </a:prstGeom>
          <a:ln>
            <a:solidFill>
              <a:srgbClr val="00B050">
                <a:alpha val="97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53202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5314727" y="468823"/>
            <a:ext cx="210346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08008" y="2063678"/>
            <a:ext cx="6362679" cy="685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এই </a:t>
            </a:r>
            <a:r>
              <a:rPr lang="en-US" sz="36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9293" y="3001283"/>
            <a:ext cx="1014280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ইনপুট ডিভাইস চিহ্নিত করতে পারবে; 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ইনপুট ডিভাইসের কাজ বর্ণনা করতে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6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2151" y="2916362"/>
            <a:ext cx="16745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endParaRPr lang="en-US" sz="2800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13101" r="7370" b="6500"/>
          <a:stretch/>
        </p:blipFill>
        <p:spPr>
          <a:xfrm>
            <a:off x="1095103" y="894943"/>
            <a:ext cx="3068665" cy="192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3" y="894943"/>
            <a:ext cx="2895866" cy="192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03" y="894943"/>
            <a:ext cx="3048000" cy="19279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87152" y="2916362"/>
            <a:ext cx="16745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টেপরেকর্ডার</a:t>
            </a:r>
            <a:endParaRPr lang="en-US" sz="2800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4594" y="2916362"/>
            <a:ext cx="16745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0702" y="248612"/>
            <a:ext cx="29606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  <a:prstDash val="sysDot"/>
                </a:ln>
                <a:latin typeface="NikoshBAN" pitchFamily="2" charset="0"/>
                <a:cs typeface="NikoshBAN" pitchFamily="2" charset="0"/>
              </a:rPr>
              <a:t>ছবি গুলো লক্ষ কর</a:t>
            </a:r>
            <a:endParaRPr lang="en-US" sz="3600" dirty="0">
              <a:ln>
                <a:solidFill>
                  <a:schemeClr val="tx1"/>
                </a:solidFill>
                <a:prstDash val="sysDot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00" y="3610370"/>
            <a:ext cx="2977134" cy="214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r="3197"/>
          <a:stretch/>
        </p:blipFill>
        <p:spPr>
          <a:xfrm>
            <a:off x="4600303" y="3730011"/>
            <a:ext cx="3048001" cy="202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7407" r="10681" b="6455"/>
          <a:stretch/>
        </p:blipFill>
        <p:spPr>
          <a:xfrm>
            <a:off x="8410303" y="3730011"/>
            <a:ext cx="2514600" cy="19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704703" y="5813435"/>
            <a:ext cx="16745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স্মার্ট রেডিও</a:t>
            </a:r>
            <a:endParaRPr lang="en-US" sz="2800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2719" y="5731728"/>
            <a:ext cx="16745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স্মার্ট রেকর্ডার</a:t>
            </a:r>
            <a:endParaRPr lang="en-US" sz="2800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0319" y="5771730"/>
            <a:ext cx="16745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এলইডি টিভি</a:t>
            </a:r>
            <a:endParaRPr lang="en-US" sz="2800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8758" y="628867"/>
            <a:ext cx="3948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  <a:prstDash val="sysDot"/>
                </a:ln>
                <a:latin typeface="NikoshBAN" pitchFamily="2" charset="0"/>
                <a:cs typeface="NikoshBAN" pitchFamily="2" charset="0"/>
              </a:rPr>
              <a:t>ইনপুট ডিভাইস </a:t>
            </a:r>
            <a:endParaRPr lang="en-US" sz="4400" dirty="0">
              <a:ln>
                <a:solidFill>
                  <a:schemeClr val="tx1"/>
                </a:solidFill>
                <a:prstDash val="sysDot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36" y="1721851"/>
            <a:ext cx="4767695" cy="2878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79" y="1734432"/>
            <a:ext cx="4114800" cy="28657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415335" y="5091002"/>
            <a:ext cx="9535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6084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4538078" y="997681"/>
            <a:ext cx="4043214" cy="3180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6247" y="1273539"/>
            <a:ext cx="2977010" cy="20037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0884" y="1110808"/>
            <a:ext cx="3657600" cy="21664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5905484" y="3995728"/>
            <a:ext cx="1191964" cy="1423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02635" y="5571389"/>
            <a:ext cx="7670485" cy="57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7419" y="5560678"/>
            <a:ext cx="6477000" cy="57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রিমোটে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1753" y="5531841"/>
            <a:ext cx="6928331" cy="6343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8054" y="260550"/>
            <a:ext cx="326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06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966448" y="509312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749" y="5389313"/>
            <a:ext cx="9059885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ডিভাইসগুলোর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06" y="1721225"/>
            <a:ext cx="5289910" cy="34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75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5875"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ctr">
          <a:defRPr sz="2800" dirty="0" err="1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7459</TotalTime>
  <Words>308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harun</cp:lastModifiedBy>
  <cp:revision>292</cp:revision>
  <dcterms:created xsi:type="dcterms:W3CDTF">2020-01-01T15:21:47Z</dcterms:created>
  <dcterms:modified xsi:type="dcterms:W3CDTF">2020-02-07T13:22:00Z</dcterms:modified>
</cp:coreProperties>
</file>