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9" r:id="rId7"/>
    <p:sldId id="263" r:id="rId8"/>
    <p:sldId id="259" r:id="rId9"/>
    <p:sldId id="260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D5"/>
    <a:srgbClr val="FD45B3"/>
    <a:srgbClr val="C866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D42AB-67D8-4FE9-8BD8-EC49D34E29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8E440-95EB-468A-9E7B-8953F5FAC56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0AA14F-663B-4D13-B414-1B56EC313609}" type="parTrans" cxnId="{2772E221-F461-4460-80E6-2EB16803F436}">
      <dgm:prSet/>
      <dgm:spPr/>
      <dgm:t>
        <a:bodyPr/>
        <a:lstStyle/>
        <a:p>
          <a:endParaRPr lang="en-US"/>
        </a:p>
      </dgm:t>
    </dgm:pt>
    <dgm:pt modelId="{9C26122F-F41C-4F0B-B700-F51CC40AA3BC}" type="sibTrans" cxnId="{2772E221-F461-4460-80E6-2EB16803F436}">
      <dgm:prSet/>
      <dgm:spPr/>
      <dgm:t>
        <a:bodyPr/>
        <a:lstStyle/>
        <a:p>
          <a:endParaRPr lang="en-US"/>
        </a:p>
      </dgm:t>
    </dgm:pt>
    <dgm:pt modelId="{282FA70F-F283-4F9A-A830-49C1FC0A555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সারদা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দেবী</a:t>
          </a:r>
          <a:endParaRPr lang="en-US" dirty="0"/>
        </a:p>
      </dgm:t>
    </dgm:pt>
    <dgm:pt modelId="{86B8F31C-0215-4C5E-905C-8BC39036D3B8}" type="parTrans" cxnId="{D06218E7-DBFA-456D-965A-76C05CDAD151}">
      <dgm:prSet/>
      <dgm:spPr/>
      <dgm:t>
        <a:bodyPr/>
        <a:lstStyle/>
        <a:p>
          <a:endParaRPr lang="en-US"/>
        </a:p>
      </dgm:t>
    </dgm:pt>
    <dgm:pt modelId="{2E04CB04-314B-4E79-9D1E-940633D78BC3}" type="sibTrans" cxnId="{D06218E7-DBFA-456D-965A-76C05CDAD151}">
      <dgm:prSet/>
      <dgm:spPr/>
      <dgm:t>
        <a:bodyPr/>
        <a:lstStyle/>
        <a:p>
          <a:endParaRPr lang="en-US"/>
        </a:p>
      </dgm:t>
    </dgm:pt>
    <dgm:pt modelId="{C103C98C-319B-4B3B-AF5B-5C9936E8C6DD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৭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মে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১৮৬১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24C50F90-6F03-4B3F-A8FB-19A172DBC829}" type="parTrans" cxnId="{809829FF-970A-400A-995F-54A754685BF1}">
      <dgm:prSet/>
      <dgm:spPr/>
      <dgm:t>
        <a:bodyPr/>
        <a:lstStyle/>
        <a:p>
          <a:endParaRPr lang="en-US"/>
        </a:p>
      </dgm:t>
    </dgm:pt>
    <dgm:pt modelId="{AEE37935-BD47-4C08-93E1-392A0F8FF4F3}" type="sibTrans" cxnId="{809829FF-970A-400A-995F-54A754685BF1}">
      <dgm:prSet/>
      <dgm:spPr/>
      <dgm:t>
        <a:bodyPr/>
        <a:lstStyle/>
        <a:p>
          <a:endParaRPr lang="en-US"/>
        </a:p>
      </dgm:t>
    </dgm:pt>
    <dgm:pt modelId="{108245F6-36B2-4557-8D56-E2D6B590758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দেবেন্দ্রনাথ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ঠাকুর</a:t>
          </a:r>
          <a:endParaRPr lang="en-US" sz="2000" dirty="0"/>
        </a:p>
      </dgm:t>
    </dgm:pt>
    <dgm:pt modelId="{8947AE59-25A8-47E4-911D-671356D9CBE7}" type="parTrans" cxnId="{13D42738-9A59-47CD-A68A-86B61A9438C2}">
      <dgm:prSet/>
      <dgm:spPr/>
      <dgm:t>
        <a:bodyPr/>
        <a:lstStyle/>
        <a:p>
          <a:endParaRPr lang="en-US"/>
        </a:p>
      </dgm:t>
    </dgm:pt>
    <dgm:pt modelId="{572F1276-75A5-4704-9C3F-2A9E3022B3ED}" type="sibTrans" cxnId="{13D42738-9A59-47CD-A68A-86B61A9438C2}">
      <dgm:prSet/>
      <dgm:spPr/>
      <dgm:t>
        <a:bodyPr/>
        <a:lstStyle/>
        <a:p>
          <a:endParaRPr lang="en-US"/>
        </a:p>
      </dgm:t>
    </dgm:pt>
    <dgm:pt modelId="{92E855FF-C99A-4896-905B-A8CA70232F9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রচনাবলী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সোনারতরী,বলাকা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</a:t>
          </a:r>
          <a:endParaRPr lang="en-US" sz="700" dirty="0" smtClean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C217BF2-4023-490F-AC58-28EF8D40013D}" type="parTrans" cxnId="{CDF09983-0675-433D-89B8-220E626B2E46}">
      <dgm:prSet/>
      <dgm:spPr/>
      <dgm:t>
        <a:bodyPr/>
        <a:lstStyle/>
        <a:p>
          <a:endParaRPr lang="en-US"/>
        </a:p>
      </dgm:t>
    </dgm:pt>
    <dgm:pt modelId="{6C770DAD-D65E-425A-9F5A-8F1C1D1C6C10}" type="sibTrans" cxnId="{CDF09983-0675-433D-89B8-220E626B2E46}">
      <dgm:prSet/>
      <dgm:spPr/>
      <dgm:t>
        <a:bodyPr/>
        <a:lstStyle/>
        <a:p>
          <a:endParaRPr lang="en-US"/>
        </a:p>
      </dgm:t>
    </dgm:pt>
    <dgm:pt modelId="{2C54AC0F-6E33-4BFD-9E6B-6CC7845657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৭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আগষ্ট</a:t>
          </a:r>
          <a:r>
            <a:rPr lang="en-US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১৯৪১ </a:t>
          </a:r>
          <a:r>
            <a:rPr lang="en-US" sz="20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খ্রিস্টাব্দ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2D376AC8-D91D-4250-B8A6-708A89525E27}" type="parTrans" cxnId="{DD33900A-2D14-4890-ABCA-3812E5B432F1}">
      <dgm:prSet/>
      <dgm:spPr/>
      <dgm:t>
        <a:bodyPr/>
        <a:lstStyle/>
        <a:p>
          <a:endParaRPr lang="en-US"/>
        </a:p>
      </dgm:t>
    </dgm:pt>
    <dgm:pt modelId="{DD9B06B0-88F4-4D56-ADA1-06F43F540590}" type="sibTrans" cxnId="{DD33900A-2D14-4890-ABCA-3812E5B432F1}">
      <dgm:prSet/>
      <dgm:spPr/>
      <dgm:t>
        <a:bodyPr/>
        <a:lstStyle/>
        <a:p>
          <a:endParaRPr lang="en-US"/>
        </a:p>
      </dgm:t>
    </dgm:pt>
    <dgm:pt modelId="{6D198D91-57A5-4942-9AAF-B9A0E1B39462}">
      <dgm:prSet/>
      <dgm:spPr/>
      <dgm:t>
        <a:bodyPr/>
        <a:lstStyle/>
        <a:p>
          <a:endParaRPr lang="en-US"/>
        </a:p>
      </dgm:t>
    </dgm:pt>
    <dgm:pt modelId="{000732E3-80FE-47F3-ABF3-18B9DD28D638}" type="parTrans" cxnId="{27DA7771-F0C8-45A8-BBF2-2E3CAB0BCF8F}">
      <dgm:prSet/>
      <dgm:spPr/>
      <dgm:t>
        <a:bodyPr/>
        <a:lstStyle/>
        <a:p>
          <a:endParaRPr lang="en-US"/>
        </a:p>
      </dgm:t>
    </dgm:pt>
    <dgm:pt modelId="{C1C129D5-91F9-4E57-9F0E-1BBE63B7F83E}" type="sibTrans" cxnId="{27DA7771-F0C8-45A8-BBF2-2E3CAB0BCF8F}">
      <dgm:prSet/>
      <dgm:spPr/>
      <dgm:t>
        <a:bodyPr/>
        <a:lstStyle/>
        <a:p>
          <a:endParaRPr lang="en-US"/>
        </a:p>
      </dgm:t>
    </dgm:pt>
    <dgm:pt modelId="{09FC08D4-426E-4CFD-913C-D9FAD30B3A70}">
      <dgm:prSet/>
      <dgm:spPr/>
      <dgm:t>
        <a:bodyPr/>
        <a:lstStyle/>
        <a:p>
          <a:endParaRPr lang="en-US"/>
        </a:p>
      </dgm:t>
    </dgm:pt>
    <dgm:pt modelId="{986BA6C4-CF48-4274-ADAE-D6BC0E667FC5}" type="parTrans" cxnId="{62ECB371-584B-4A33-86EA-28F33D1AA49F}">
      <dgm:prSet/>
      <dgm:spPr/>
      <dgm:t>
        <a:bodyPr/>
        <a:lstStyle/>
        <a:p>
          <a:endParaRPr lang="en-US"/>
        </a:p>
      </dgm:t>
    </dgm:pt>
    <dgm:pt modelId="{B471EB90-E908-4EF4-96DE-E0F784435FE3}" type="sibTrans" cxnId="{62ECB371-584B-4A33-86EA-28F33D1AA49F}">
      <dgm:prSet/>
      <dgm:spPr/>
      <dgm:t>
        <a:bodyPr/>
        <a:lstStyle/>
        <a:p>
          <a:endParaRPr lang="en-US"/>
        </a:p>
      </dgm:t>
    </dgm:pt>
    <dgm:pt modelId="{3E529EE0-58BC-4762-A031-B3D9582DE7F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তাঁর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রচিত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‘</a:t>
          </a:r>
          <a:r>
            <a:rPr lang="en-US" sz="1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আমার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সোনার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বাংলা</a:t>
          </a:r>
          <a:endParaRPr lang="en-US" sz="1800" dirty="0"/>
        </a:p>
      </dgm:t>
    </dgm:pt>
    <dgm:pt modelId="{511F8133-F57F-430B-B21C-37B9A908005F}" type="parTrans" cxnId="{DA2C0A8D-93C2-480A-97FF-E12437BAF5DA}">
      <dgm:prSet/>
      <dgm:spPr/>
      <dgm:t>
        <a:bodyPr/>
        <a:lstStyle/>
        <a:p>
          <a:endParaRPr lang="en-US"/>
        </a:p>
      </dgm:t>
    </dgm:pt>
    <dgm:pt modelId="{39754910-FA76-4D5D-8115-F9F1B6721AF9}" type="sibTrans" cxnId="{DA2C0A8D-93C2-480A-97FF-E12437BAF5DA}">
      <dgm:prSet/>
      <dgm:spPr/>
      <dgm:t>
        <a:bodyPr/>
        <a:lstStyle/>
        <a:p>
          <a:endParaRPr lang="en-US"/>
        </a:p>
      </dgm:t>
    </dgm:pt>
    <dgm:pt modelId="{8477607B-3A11-48FC-A533-18F0A6CA42C5}" type="pres">
      <dgm:prSet presAssocID="{3C1D42AB-67D8-4FE9-8BD8-EC49D34E2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A8579D-226F-4822-9B08-97D5E23ECE9C}" type="pres">
      <dgm:prSet presAssocID="{9BD8E440-95EB-468A-9E7B-8953F5FAC567}" presName="centerShape" presStyleLbl="node0" presStyleIdx="0" presStyleCnt="1" custScaleX="115157" custScaleY="105884"/>
      <dgm:spPr/>
      <dgm:t>
        <a:bodyPr/>
        <a:lstStyle/>
        <a:p>
          <a:endParaRPr lang="en-US"/>
        </a:p>
      </dgm:t>
    </dgm:pt>
    <dgm:pt modelId="{D4D5B600-C282-471E-B15B-C4ED99BC50DE}" type="pres">
      <dgm:prSet presAssocID="{C103C98C-319B-4B3B-AF5B-5C9936E8C6DD}" presName="node" presStyleLbl="node1" presStyleIdx="0" presStyleCnt="6" custScaleX="139026" custScaleY="10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4B36-0DD4-46B6-B43B-01AA0EDCB22E}" type="pres">
      <dgm:prSet presAssocID="{C103C98C-319B-4B3B-AF5B-5C9936E8C6DD}" presName="dummy" presStyleCnt="0"/>
      <dgm:spPr/>
    </dgm:pt>
    <dgm:pt modelId="{751F6B56-E2EF-4074-AFD2-F3F0E0F9C3A5}" type="pres">
      <dgm:prSet presAssocID="{AEE37935-BD47-4C08-93E1-392A0F8FF4F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EB264AA-E247-40B5-90FB-9F9A5D22F3B7}" type="pres">
      <dgm:prSet presAssocID="{282FA70F-F283-4F9A-A830-49C1FC0A55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91998-A574-48E3-BB94-E8D85793DE9D}" type="pres">
      <dgm:prSet presAssocID="{282FA70F-F283-4F9A-A830-49C1FC0A555E}" presName="dummy" presStyleCnt="0"/>
      <dgm:spPr/>
    </dgm:pt>
    <dgm:pt modelId="{212C4217-5B51-48F7-AAA2-3E13D4966C90}" type="pres">
      <dgm:prSet presAssocID="{2E04CB04-314B-4E79-9D1E-940633D78BC3}" presName="sibTrans" presStyleLbl="sibTrans2D1" presStyleIdx="1" presStyleCnt="6" custScaleX="115398" custScaleY="108140" custLinFactNeighborX="-5103" custLinFactNeighborY="0"/>
      <dgm:spPr/>
      <dgm:t>
        <a:bodyPr/>
        <a:lstStyle/>
        <a:p>
          <a:endParaRPr lang="en-US"/>
        </a:p>
      </dgm:t>
    </dgm:pt>
    <dgm:pt modelId="{3644AFF8-1696-4D61-A210-950F09410B77}" type="pres">
      <dgm:prSet presAssocID="{108245F6-36B2-4557-8D56-E2D6B5907581}" presName="node" presStyleLbl="node1" presStyleIdx="2" presStyleCnt="6" custRadScaleRad="105544" custRadScaleInc="19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6E73E-9E59-4C1A-BE39-159A59705FAB}" type="pres">
      <dgm:prSet presAssocID="{108245F6-36B2-4557-8D56-E2D6B5907581}" presName="dummy" presStyleCnt="0"/>
      <dgm:spPr/>
    </dgm:pt>
    <dgm:pt modelId="{A4151A84-14CD-4570-9726-C97D72402D4B}" type="pres">
      <dgm:prSet presAssocID="{572F1276-75A5-4704-9C3F-2A9E3022B3E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9000916-4C98-4F38-84A3-489838860FA9}" type="pres">
      <dgm:prSet presAssocID="{3E529EE0-58BC-4762-A031-B3D9582DE7FA}" presName="node" presStyleLbl="node1" presStyleIdx="3" presStyleCnt="6" custScaleY="99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CB856-D871-46B7-A1A4-AC35D3E444FB}" type="pres">
      <dgm:prSet presAssocID="{3E529EE0-58BC-4762-A031-B3D9582DE7FA}" presName="dummy" presStyleCnt="0"/>
      <dgm:spPr/>
    </dgm:pt>
    <dgm:pt modelId="{91E40E7D-0BBD-4288-8AA4-02288A2FC540}" type="pres">
      <dgm:prSet presAssocID="{39754910-FA76-4D5D-8115-F9F1B6721AF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5341D9C-20D8-4021-8FC1-11CBBA5E98DC}" type="pres">
      <dgm:prSet presAssocID="{2C54AC0F-6E33-4BFD-9E6B-6CC784565724}" presName="node" presStyleLbl="node1" presStyleIdx="4" presStyleCnt="6" custScaleX="110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59294-A216-46B5-8DC0-C678788BC2B4}" type="pres">
      <dgm:prSet presAssocID="{2C54AC0F-6E33-4BFD-9E6B-6CC784565724}" presName="dummy" presStyleCnt="0"/>
      <dgm:spPr/>
    </dgm:pt>
    <dgm:pt modelId="{E822CC86-8429-4E6F-9044-E4EE0CD20B13}" type="pres">
      <dgm:prSet presAssocID="{DD9B06B0-88F4-4D56-ADA1-06F43F54059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97545C7-E099-4931-9273-9C0B8F03079F}" type="pres">
      <dgm:prSet presAssocID="{92E855FF-C99A-4896-905B-A8CA70232F9D}" presName="node" presStyleLbl="node1" presStyleIdx="5" presStyleCnt="6" custScaleX="110594" custScaleY="90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866B9-684D-42F1-9569-8BE769BAD23D}" type="pres">
      <dgm:prSet presAssocID="{92E855FF-C99A-4896-905B-A8CA70232F9D}" presName="dummy" presStyleCnt="0"/>
      <dgm:spPr/>
    </dgm:pt>
    <dgm:pt modelId="{428FFA8D-D8B2-4D21-A353-0B247ABFE48A}" type="pres">
      <dgm:prSet presAssocID="{6C770DAD-D65E-425A-9F5A-8F1C1D1C6C1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3468DCF-CB90-43C6-A353-4E296074B976}" type="presOf" srcId="{108245F6-36B2-4557-8D56-E2D6B5907581}" destId="{3644AFF8-1696-4D61-A210-950F09410B77}" srcOrd="0" destOrd="0" presId="urn:microsoft.com/office/officeart/2005/8/layout/radial6"/>
    <dgm:cxn modelId="{4A348304-257F-40F0-B4ED-FFB63C6071B1}" type="presOf" srcId="{9BD8E440-95EB-468A-9E7B-8953F5FAC567}" destId="{2BA8579D-226F-4822-9B08-97D5E23ECE9C}" srcOrd="0" destOrd="0" presId="urn:microsoft.com/office/officeart/2005/8/layout/radial6"/>
    <dgm:cxn modelId="{E7ADD8D8-1112-48E0-AA38-7D48C41D8D8F}" type="presOf" srcId="{DD9B06B0-88F4-4D56-ADA1-06F43F540590}" destId="{E822CC86-8429-4E6F-9044-E4EE0CD20B13}" srcOrd="0" destOrd="0" presId="urn:microsoft.com/office/officeart/2005/8/layout/radial6"/>
    <dgm:cxn modelId="{27DA7771-F0C8-45A8-BBF2-2E3CAB0BCF8F}" srcId="{3C1D42AB-67D8-4FE9-8BD8-EC49D34E29BD}" destId="{6D198D91-57A5-4942-9AAF-B9A0E1B39462}" srcOrd="1" destOrd="0" parTransId="{000732E3-80FE-47F3-ABF3-18B9DD28D638}" sibTransId="{C1C129D5-91F9-4E57-9F0E-1BBE63B7F83E}"/>
    <dgm:cxn modelId="{299A2500-07CF-4FF4-A8CB-A2E15E8E8A11}" type="presOf" srcId="{C103C98C-319B-4B3B-AF5B-5C9936E8C6DD}" destId="{D4D5B600-C282-471E-B15B-C4ED99BC50DE}" srcOrd="0" destOrd="0" presId="urn:microsoft.com/office/officeart/2005/8/layout/radial6"/>
    <dgm:cxn modelId="{0BDAD598-8A13-404B-A5B4-40F792145133}" type="presOf" srcId="{2E04CB04-314B-4E79-9D1E-940633D78BC3}" destId="{212C4217-5B51-48F7-AAA2-3E13D4966C90}" srcOrd="0" destOrd="0" presId="urn:microsoft.com/office/officeart/2005/8/layout/radial6"/>
    <dgm:cxn modelId="{99E111B2-C94F-4903-9799-744CCB9E2C57}" type="presOf" srcId="{3C1D42AB-67D8-4FE9-8BD8-EC49D34E29BD}" destId="{8477607B-3A11-48FC-A533-18F0A6CA42C5}" srcOrd="0" destOrd="0" presId="urn:microsoft.com/office/officeart/2005/8/layout/radial6"/>
    <dgm:cxn modelId="{E4BFD2C6-87A3-4989-965F-7F2A7318D441}" type="presOf" srcId="{6C770DAD-D65E-425A-9F5A-8F1C1D1C6C10}" destId="{428FFA8D-D8B2-4D21-A353-0B247ABFE48A}" srcOrd="0" destOrd="0" presId="urn:microsoft.com/office/officeart/2005/8/layout/radial6"/>
    <dgm:cxn modelId="{D6B0526C-5533-4AA3-B51A-C14B5D61C68A}" type="presOf" srcId="{92E855FF-C99A-4896-905B-A8CA70232F9D}" destId="{F97545C7-E099-4931-9273-9C0B8F03079F}" srcOrd="0" destOrd="0" presId="urn:microsoft.com/office/officeart/2005/8/layout/radial6"/>
    <dgm:cxn modelId="{8E89197B-C519-4A80-B0B3-C8C0CD1B4A4B}" type="presOf" srcId="{572F1276-75A5-4704-9C3F-2A9E3022B3ED}" destId="{A4151A84-14CD-4570-9726-C97D72402D4B}" srcOrd="0" destOrd="0" presId="urn:microsoft.com/office/officeart/2005/8/layout/radial6"/>
    <dgm:cxn modelId="{20D13830-03CB-44F5-8B1C-3016AF4F8C0C}" type="presOf" srcId="{3E529EE0-58BC-4762-A031-B3D9582DE7FA}" destId="{09000916-4C98-4F38-84A3-489838860FA9}" srcOrd="0" destOrd="0" presId="urn:microsoft.com/office/officeart/2005/8/layout/radial6"/>
    <dgm:cxn modelId="{13D42738-9A59-47CD-A68A-86B61A9438C2}" srcId="{9BD8E440-95EB-468A-9E7B-8953F5FAC567}" destId="{108245F6-36B2-4557-8D56-E2D6B5907581}" srcOrd="2" destOrd="0" parTransId="{8947AE59-25A8-47E4-911D-671356D9CBE7}" sibTransId="{572F1276-75A5-4704-9C3F-2A9E3022B3ED}"/>
    <dgm:cxn modelId="{62ECB371-584B-4A33-86EA-28F33D1AA49F}" srcId="{3C1D42AB-67D8-4FE9-8BD8-EC49D34E29BD}" destId="{09FC08D4-426E-4CFD-913C-D9FAD30B3A70}" srcOrd="2" destOrd="0" parTransId="{986BA6C4-CF48-4274-ADAE-D6BC0E667FC5}" sibTransId="{B471EB90-E908-4EF4-96DE-E0F784435FE3}"/>
    <dgm:cxn modelId="{DA2C0A8D-93C2-480A-97FF-E12437BAF5DA}" srcId="{9BD8E440-95EB-468A-9E7B-8953F5FAC567}" destId="{3E529EE0-58BC-4762-A031-B3D9582DE7FA}" srcOrd="3" destOrd="0" parTransId="{511F8133-F57F-430B-B21C-37B9A908005F}" sibTransId="{39754910-FA76-4D5D-8115-F9F1B6721AF9}"/>
    <dgm:cxn modelId="{A98872D6-F046-4935-A2D5-52FC5E8204CE}" type="presOf" srcId="{282FA70F-F283-4F9A-A830-49C1FC0A555E}" destId="{7EB264AA-E247-40B5-90FB-9F9A5D22F3B7}" srcOrd="0" destOrd="0" presId="urn:microsoft.com/office/officeart/2005/8/layout/radial6"/>
    <dgm:cxn modelId="{DD33900A-2D14-4890-ABCA-3812E5B432F1}" srcId="{9BD8E440-95EB-468A-9E7B-8953F5FAC567}" destId="{2C54AC0F-6E33-4BFD-9E6B-6CC784565724}" srcOrd="4" destOrd="0" parTransId="{2D376AC8-D91D-4250-B8A6-708A89525E27}" sibTransId="{DD9B06B0-88F4-4D56-ADA1-06F43F540590}"/>
    <dgm:cxn modelId="{D06218E7-DBFA-456D-965A-76C05CDAD151}" srcId="{9BD8E440-95EB-468A-9E7B-8953F5FAC567}" destId="{282FA70F-F283-4F9A-A830-49C1FC0A555E}" srcOrd="1" destOrd="0" parTransId="{86B8F31C-0215-4C5E-905C-8BC39036D3B8}" sibTransId="{2E04CB04-314B-4E79-9D1E-940633D78BC3}"/>
    <dgm:cxn modelId="{2DD742BA-C058-41EC-9790-0B86A37048F4}" type="presOf" srcId="{AEE37935-BD47-4C08-93E1-392A0F8FF4F3}" destId="{751F6B56-E2EF-4074-AFD2-F3F0E0F9C3A5}" srcOrd="0" destOrd="0" presId="urn:microsoft.com/office/officeart/2005/8/layout/radial6"/>
    <dgm:cxn modelId="{2772E221-F461-4460-80E6-2EB16803F436}" srcId="{3C1D42AB-67D8-4FE9-8BD8-EC49D34E29BD}" destId="{9BD8E440-95EB-468A-9E7B-8953F5FAC567}" srcOrd="0" destOrd="0" parTransId="{E60AA14F-663B-4D13-B414-1B56EC313609}" sibTransId="{9C26122F-F41C-4F0B-B700-F51CC40AA3BC}"/>
    <dgm:cxn modelId="{CDF09983-0675-433D-89B8-220E626B2E46}" srcId="{9BD8E440-95EB-468A-9E7B-8953F5FAC567}" destId="{92E855FF-C99A-4896-905B-A8CA70232F9D}" srcOrd="5" destOrd="0" parTransId="{1C217BF2-4023-490F-AC58-28EF8D40013D}" sibTransId="{6C770DAD-D65E-425A-9F5A-8F1C1D1C6C10}"/>
    <dgm:cxn modelId="{C69F2177-E5DA-42BE-A14B-4547BE85D6EC}" type="presOf" srcId="{2C54AC0F-6E33-4BFD-9E6B-6CC784565724}" destId="{95341D9C-20D8-4021-8FC1-11CBBA5E98DC}" srcOrd="0" destOrd="0" presId="urn:microsoft.com/office/officeart/2005/8/layout/radial6"/>
    <dgm:cxn modelId="{ECAED4D3-8D65-46AA-AF9F-C549601B172B}" type="presOf" srcId="{39754910-FA76-4D5D-8115-F9F1B6721AF9}" destId="{91E40E7D-0BBD-4288-8AA4-02288A2FC540}" srcOrd="0" destOrd="0" presId="urn:microsoft.com/office/officeart/2005/8/layout/radial6"/>
    <dgm:cxn modelId="{809829FF-970A-400A-995F-54A754685BF1}" srcId="{9BD8E440-95EB-468A-9E7B-8953F5FAC567}" destId="{C103C98C-319B-4B3B-AF5B-5C9936E8C6DD}" srcOrd="0" destOrd="0" parTransId="{24C50F90-6F03-4B3F-A8FB-19A172DBC829}" sibTransId="{AEE37935-BD47-4C08-93E1-392A0F8FF4F3}"/>
    <dgm:cxn modelId="{B645D599-2064-4D83-8AED-141FA299ADF0}" type="presParOf" srcId="{8477607B-3A11-48FC-A533-18F0A6CA42C5}" destId="{2BA8579D-226F-4822-9B08-97D5E23ECE9C}" srcOrd="0" destOrd="0" presId="urn:microsoft.com/office/officeart/2005/8/layout/radial6"/>
    <dgm:cxn modelId="{5478957C-58D4-4903-8A51-EA6E7E17AED7}" type="presParOf" srcId="{8477607B-3A11-48FC-A533-18F0A6CA42C5}" destId="{D4D5B600-C282-471E-B15B-C4ED99BC50DE}" srcOrd="1" destOrd="0" presId="urn:microsoft.com/office/officeart/2005/8/layout/radial6"/>
    <dgm:cxn modelId="{BA6FCA97-168F-4996-B52A-DCAB03C74A3A}" type="presParOf" srcId="{8477607B-3A11-48FC-A533-18F0A6CA42C5}" destId="{13E44B36-0DD4-46B6-B43B-01AA0EDCB22E}" srcOrd="2" destOrd="0" presId="urn:microsoft.com/office/officeart/2005/8/layout/radial6"/>
    <dgm:cxn modelId="{812FC880-D160-455F-8F98-28B30D359730}" type="presParOf" srcId="{8477607B-3A11-48FC-A533-18F0A6CA42C5}" destId="{751F6B56-E2EF-4074-AFD2-F3F0E0F9C3A5}" srcOrd="3" destOrd="0" presId="urn:microsoft.com/office/officeart/2005/8/layout/radial6"/>
    <dgm:cxn modelId="{0DCD77D3-0F2C-4C77-ABAC-E345714846A6}" type="presParOf" srcId="{8477607B-3A11-48FC-A533-18F0A6CA42C5}" destId="{7EB264AA-E247-40B5-90FB-9F9A5D22F3B7}" srcOrd="4" destOrd="0" presId="urn:microsoft.com/office/officeart/2005/8/layout/radial6"/>
    <dgm:cxn modelId="{7D91FA82-2F02-44B9-965B-E8A593D36172}" type="presParOf" srcId="{8477607B-3A11-48FC-A533-18F0A6CA42C5}" destId="{A5991998-A574-48E3-BB94-E8D85793DE9D}" srcOrd="5" destOrd="0" presId="urn:microsoft.com/office/officeart/2005/8/layout/radial6"/>
    <dgm:cxn modelId="{BEA59428-6FA6-4871-92C1-D2898A624891}" type="presParOf" srcId="{8477607B-3A11-48FC-A533-18F0A6CA42C5}" destId="{212C4217-5B51-48F7-AAA2-3E13D4966C90}" srcOrd="6" destOrd="0" presId="urn:microsoft.com/office/officeart/2005/8/layout/radial6"/>
    <dgm:cxn modelId="{EA797D14-597E-47C5-8100-9135FB457246}" type="presParOf" srcId="{8477607B-3A11-48FC-A533-18F0A6CA42C5}" destId="{3644AFF8-1696-4D61-A210-950F09410B77}" srcOrd="7" destOrd="0" presId="urn:microsoft.com/office/officeart/2005/8/layout/radial6"/>
    <dgm:cxn modelId="{895B794E-35F0-4497-8B1B-632D567640ED}" type="presParOf" srcId="{8477607B-3A11-48FC-A533-18F0A6CA42C5}" destId="{4736E73E-9E59-4C1A-BE39-159A59705FAB}" srcOrd="8" destOrd="0" presId="urn:microsoft.com/office/officeart/2005/8/layout/radial6"/>
    <dgm:cxn modelId="{6B267736-906F-46DF-B1AB-0113F76AF010}" type="presParOf" srcId="{8477607B-3A11-48FC-A533-18F0A6CA42C5}" destId="{A4151A84-14CD-4570-9726-C97D72402D4B}" srcOrd="9" destOrd="0" presId="urn:microsoft.com/office/officeart/2005/8/layout/radial6"/>
    <dgm:cxn modelId="{3B171471-9BDD-44F2-914B-47BCA26A665D}" type="presParOf" srcId="{8477607B-3A11-48FC-A533-18F0A6CA42C5}" destId="{09000916-4C98-4F38-84A3-489838860FA9}" srcOrd="10" destOrd="0" presId="urn:microsoft.com/office/officeart/2005/8/layout/radial6"/>
    <dgm:cxn modelId="{2A31160E-E0AF-460D-BB36-A7E4D2451A81}" type="presParOf" srcId="{8477607B-3A11-48FC-A533-18F0A6CA42C5}" destId="{DBECB856-D871-46B7-A1A4-AC35D3E444FB}" srcOrd="11" destOrd="0" presId="urn:microsoft.com/office/officeart/2005/8/layout/radial6"/>
    <dgm:cxn modelId="{52A6BF57-2D74-4476-9D03-4199E50BEC4B}" type="presParOf" srcId="{8477607B-3A11-48FC-A533-18F0A6CA42C5}" destId="{91E40E7D-0BBD-4288-8AA4-02288A2FC540}" srcOrd="12" destOrd="0" presId="urn:microsoft.com/office/officeart/2005/8/layout/radial6"/>
    <dgm:cxn modelId="{CA818643-7421-48B5-93D5-69EE2A76E75B}" type="presParOf" srcId="{8477607B-3A11-48FC-A533-18F0A6CA42C5}" destId="{95341D9C-20D8-4021-8FC1-11CBBA5E98DC}" srcOrd="13" destOrd="0" presId="urn:microsoft.com/office/officeart/2005/8/layout/radial6"/>
    <dgm:cxn modelId="{692F1A80-FA4E-4A38-BAE7-9C48886B8E39}" type="presParOf" srcId="{8477607B-3A11-48FC-A533-18F0A6CA42C5}" destId="{8BD59294-A216-46B5-8DC0-C678788BC2B4}" srcOrd="14" destOrd="0" presId="urn:microsoft.com/office/officeart/2005/8/layout/radial6"/>
    <dgm:cxn modelId="{2B0364B5-A603-4F1B-9D31-A6FC16BF54BE}" type="presParOf" srcId="{8477607B-3A11-48FC-A533-18F0A6CA42C5}" destId="{E822CC86-8429-4E6F-9044-E4EE0CD20B13}" srcOrd="15" destOrd="0" presId="urn:microsoft.com/office/officeart/2005/8/layout/radial6"/>
    <dgm:cxn modelId="{F966C540-EEDA-4AF8-8832-AB9918975A4A}" type="presParOf" srcId="{8477607B-3A11-48FC-A533-18F0A6CA42C5}" destId="{F97545C7-E099-4931-9273-9C0B8F03079F}" srcOrd="16" destOrd="0" presId="urn:microsoft.com/office/officeart/2005/8/layout/radial6"/>
    <dgm:cxn modelId="{8CE1FAC1-E57D-4CBC-8DF3-768CE480B3E2}" type="presParOf" srcId="{8477607B-3A11-48FC-A533-18F0A6CA42C5}" destId="{1E6866B9-684D-42F1-9569-8BE769BAD23D}" srcOrd="17" destOrd="0" presId="urn:microsoft.com/office/officeart/2005/8/layout/radial6"/>
    <dgm:cxn modelId="{D5DA89C4-F73F-41CA-ACF0-812FACACBCBC}" type="presParOf" srcId="{8477607B-3A11-48FC-A533-18F0A6CA42C5}" destId="{428FFA8D-D8B2-4D21-A353-0B247ABFE48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FFA8D-D8B2-4D21-A353-0B247ABFE48A}">
      <dsp:nvSpPr>
        <dsp:cNvPr id="0" name=""/>
        <dsp:cNvSpPr/>
      </dsp:nvSpPr>
      <dsp:spPr>
        <a:xfrm>
          <a:off x="1341276" y="678089"/>
          <a:ext cx="4480187" cy="4480187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2CC86-8429-4E6F-9044-E4EE0CD20B13}">
      <dsp:nvSpPr>
        <dsp:cNvPr id="0" name=""/>
        <dsp:cNvSpPr/>
      </dsp:nvSpPr>
      <dsp:spPr>
        <a:xfrm>
          <a:off x="1341276" y="678089"/>
          <a:ext cx="4480187" cy="4480187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40E7D-0BBD-4288-8AA4-02288A2FC540}">
      <dsp:nvSpPr>
        <dsp:cNvPr id="0" name=""/>
        <dsp:cNvSpPr/>
      </dsp:nvSpPr>
      <dsp:spPr>
        <a:xfrm>
          <a:off x="1341276" y="678089"/>
          <a:ext cx="4480187" cy="4480187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51A84-14CD-4570-9726-C97D72402D4B}">
      <dsp:nvSpPr>
        <dsp:cNvPr id="0" name=""/>
        <dsp:cNvSpPr/>
      </dsp:nvSpPr>
      <dsp:spPr>
        <a:xfrm>
          <a:off x="1486083" y="682883"/>
          <a:ext cx="4480187" cy="4480187"/>
        </a:xfrm>
        <a:prstGeom prst="blockArc">
          <a:avLst>
            <a:gd name="adj1" fmla="val 2160674"/>
            <a:gd name="adj2" fmla="val 5627535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4217-5B51-48F7-AAA2-3E13D4966C90}">
      <dsp:nvSpPr>
        <dsp:cNvPr id="0" name=""/>
        <dsp:cNvSpPr/>
      </dsp:nvSpPr>
      <dsp:spPr>
        <a:xfrm>
          <a:off x="838181" y="609595"/>
          <a:ext cx="5170046" cy="4844874"/>
        </a:xfrm>
        <a:prstGeom prst="blockArc">
          <a:avLst>
            <a:gd name="adj1" fmla="val 19589741"/>
            <a:gd name="adj2" fmla="val 195340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F6B56-E2EF-4074-AFD2-F3F0E0F9C3A5}">
      <dsp:nvSpPr>
        <dsp:cNvPr id="0" name=""/>
        <dsp:cNvSpPr/>
      </dsp:nvSpPr>
      <dsp:spPr>
        <a:xfrm>
          <a:off x="1341276" y="678089"/>
          <a:ext cx="4480187" cy="4480187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8579D-226F-4822-9B08-97D5E23ECE9C}">
      <dsp:nvSpPr>
        <dsp:cNvPr id="0" name=""/>
        <dsp:cNvSpPr/>
      </dsp:nvSpPr>
      <dsp:spPr>
        <a:xfrm>
          <a:off x="2423808" y="1853833"/>
          <a:ext cx="2315124" cy="21286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62850" y="2165574"/>
        <a:ext cx="1637040" cy="1505217"/>
      </dsp:txXfrm>
    </dsp:sp>
    <dsp:sp modelId="{D4D5B600-C282-471E-B15B-C4ED99BC50DE}">
      <dsp:nvSpPr>
        <dsp:cNvPr id="0" name=""/>
        <dsp:cNvSpPr/>
      </dsp:nvSpPr>
      <dsp:spPr>
        <a:xfrm>
          <a:off x="2603124" y="-13316"/>
          <a:ext cx="1956492" cy="148413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৭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মে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১৮৬১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2889646" y="204031"/>
        <a:ext cx="1383448" cy="1049443"/>
      </dsp:txXfrm>
    </dsp:sp>
    <dsp:sp modelId="{7EB264AA-E247-40B5-90FB-9F9A5D22F3B7}">
      <dsp:nvSpPr>
        <dsp:cNvPr id="0" name=""/>
        <dsp:cNvSpPr/>
      </dsp:nvSpPr>
      <dsp:spPr>
        <a:xfrm>
          <a:off x="4773831" y="1119825"/>
          <a:ext cx="1407285" cy="14072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sz="21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1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1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সারদা</a:t>
          </a:r>
          <a:r>
            <a:rPr lang="en-US" sz="21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1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দেবী</a:t>
          </a:r>
          <a:endParaRPr lang="en-US" sz="2100" kern="1200" dirty="0"/>
        </a:p>
      </dsp:txBody>
      <dsp:txXfrm>
        <a:off x="4979923" y="1325917"/>
        <a:ext cx="995101" cy="995101"/>
      </dsp:txXfrm>
    </dsp:sp>
    <dsp:sp modelId="{3644AFF8-1696-4D61-A210-950F09410B77}">
      <dsp:nvSpPr>
        <dsp:cNvPr id="0" name=""/>
        <dsp:cNvSpPr/>
      </dsp:nvSpPr>
      <dsp:spPr>
        <a:xfrm>
          <a:off x="4793569" y="3506597"/>
          <a:ext cx="1407285" cy="140728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দেবেন্দ্রনাথ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ঠাকুর</a:t>
          </a:r>
          <a:endParaRPr lang="en-US" sz="2000" kern="1200" dirty="0"/>
        </a:p>
      </dsp:txBody>
      <dsp:txXfrm>
        <a:off x="4999661" y="3712689"/>
        <a:ext cx="995101" cy="995101"/>
      </dsp:txXfrm>
    </dsp:sp>
    <dsp:sp modelId="{09000916-4C98-4F38-84A3-489838860FA9}">
      <dsp:nvSpPr>
        <dsp:cNvPr id="0" name=""/>
        <dsp:cNvSpPr/>
      </dsp:nvSpPr>
      <dsp:spPr>
        <a:xfrm>
          <a:off x="2877727" y="4410713"/>
          <a:ext cx="1407285" cy="13938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তাঁর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রচিত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‘</a:t>
          </a: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আমার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সোনার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বাংলা</a:t>
          </a:r>
          <a:endParaRPr lang="en-US" sz="1800" kern="1200" dirty="0"/>
        </a:p>
      </dsp:txBody>
      <dsp:txXfrm>
        <a:off x="3083819" y="4614831"/>
        <a:ext cx="995101" cy="985567"/>
      </dsp:txXfrm>
    </dsp:sp>
    <dsp:sp modelId="{95341D9C-20D8-4021-8FC1-11CBBA5E98DC}">
      <dsp:nvSpPr>
        <dsp:cNvPr id="0" name=""/>
        <dsp:cNvSpPr/>
      </dsp:nvSpPr>
      <dsp:spPr>
        <a:xfrm>
          <a:off x="905483" y="3309256"/>
          <a:ext cx="1559567" cy="140728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৭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আগষ্ট</a:t>
          </a:r>
          <a:r>
            <a:rPr lang="en-US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 ১৯৪১ </a:t>
          </a:r>
          <a:r>
            <a:rPr lang="en-US" sz="20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খ্রিস্টাব্দ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1133876" y="3515348"/>
        <a:ext cx="1102781" cy="995101"/>
      </dsp:txXfrm>
    </dsp:sp>
    <dsp:sp modelId="{F97545C7-E099-4931-9273-9C0B8F03079F}">
      <dsp:nvSpPr>
        <dsp:cNvPr id="0" name=""/>
        <dsp:cNvSpPr/>
      </dsp:nvSpPr>
      <dsp:spPr>
        <a:xfrm>
          <a:off x="907080" y="1184496"/>
          <a:ext cx="1556373" cy="12779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রচনাবলী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: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সোনারতরী,বলাকা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,</a:t>
          </a:r>
          <a:endParaRPr lang="en-US" sz="700" kern="1200" dirty="0" smtClean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135006" y="1371646"/>
        <a:ext cx="1100521" cy="90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967033" y="2484769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38200"/>
            <a:ext cx="20574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জুড়াল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C86664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solidFill>
                <a:srgbClr val="C8666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0"/>
            <a:ext cx="2971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057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98815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 (6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7010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\Desktop\Malek-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4572000"/>
            <a:ext cx="3352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</a:rPr>
              <a:t>শ্রেণিঃ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6ষ্ঠ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r>
              <a:rPr lang="en-US" sz="3200" smtClean="0"/>
              <a:t> </a:t>
            </a:r>
            <a:endParaRPr lang="en-US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flag-map-bangladesh-5174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2710492" cy="32004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"/>
            <a:ext cx="4425849" cy="29452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886200"/>
            <a:ext cx="6553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69066"/>
            <a:ext cx="5715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593065"/>
            <a:ext cx="2590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04800"/>
            <a:ext cx="29718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1336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/>
              <a:buChar char="Ø"/>
            </a:pP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মাতৃভূমির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066800"/>
          <a:ext cx="7086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95800" y="50292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2971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82" y="990600"/>
            <a:ext cx="429721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83" y="4648200"/>
            <a:ext cx="407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মাগো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ভালবেসে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9396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2" y="990600"/>
            <a:ext cx="3896629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382" y="4572000"/>
            <a:ext cx="429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গগনে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চাদঁ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35814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আখিঁ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জুড়ালো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084063"/>
            <a:ext cx="3048000" cy="1621536"/>
          </a:xfrm>
          <a:prstGeom prst="rect">
            <a:avLst/>
          </a:prstGeom>
        </p:spPr>
      </p:pic>
      <p:pic>
        <p:nvPicPr>
          <p:cNvPr id="7" name="Picture 6" descr="Bangladeshi village pictur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33400"/>
            <a:ext cx="4648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365" y="276007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365" y="2074276"/>
            <a:ext cx="2286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165" y="3445876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&gt; ‘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211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149</cp:revision>
  <dcterms:created xsi:type="dcterms:W3CDTF">2006-08-16T00:00:00Z</dcterms:created>
  <dcterms:modified xsi:type="dcterms:W3CDTF">2020-02-07T16:00:33Z</dcterms:modified>
</cp:coreProperties>
</file>