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62" r:id="rId2"/>
    <p:sldId id="293" r:id="rId3"/>
    <p:sldId id="277" r:id="rId4"/>
    <p:sldId id="257" r:id="rId5"/>
    <p:sldId id="282" r:id="rId6"/>
    <p:sldId id="284" r:id="rId7"/>
    <p:sldId id="285" r:id="rId8"/>
    <p:sldId id="258" r:id="rId9"/>
    <p:sldId id="286" r:id="rId10"/>
    <p:sldId id="287" r:id="rId11"/>
    <p:sldId id="289" r:id="rId12"/>
    <p:sldId id="290" r:id="rId13"/>
    <p:sldId id="259" r:id="rId14"/>
    <p:sldId id="278" r:id="rId15"/>
    <p:sldId id="292" r:id="rId16"/>
    <p:sldId id="260" r:id="rId17"/>
    <p:sldId id="276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82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8DEF03-B4B2-4FDE-B53B-80EBB7EA04B7}" type="doc">
      <dgm:prSet loTypeId="urn:microsoft.com/office/officeart/2005/8/layout/radial1" loCatId="cycle" qsTypeId="urn:microsoft.com/office/officeart/2005/8/quickstyle/simple3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A2B16284-5204-4820-8B00-2E96E1D9F41B}">
      <dgm:prSet phldrT="[Text]"/>
      <dgm:spPr/>
      <dgm:t>
        <a:bodyPr/>
        <a:lstStyle/>
        <a:p>
          <a:r>
            <a:rPr lang="bn-BD" b="1" dirty="0" smtClean="0">
              <a:effectLst/>
              <a:latin typeface="NikoshBAN" pitchFamily="2" charset="0"/>
              <a:cs typeface="NikoshBAN" pitchFamily="2" charset="0"/>
            </a:rPr>
            <a:t>নতুন শিখলাম </a:t>
          </a:r>
          <a:endParaRPr lang="en-US" b="1" dirty="0">
            <a:effectLst/>
            <a:latin typeface="NikoshBAN" pitchFamily="2" charset="0"/>
            <a:cs typeface="NikoshBAN" pitchFamily="2" charset="0"/>
          </a:endParaRPr>
        </a:p>
      </dgm:t>
    </dgm:pt>
    <dgm:pt modelId="{DAEAE2A1-83C4-4D9D-98D0-648E5E24D9EB}" type="parTrans" cxnId="{ADF18FAD-37B5-49B8-AA76-D62DAEDCA268}">
      <dgm:prSet/>
      <dgm:spPr/>
      <dgm:t>
        <a:bodyPr/>
        <a:lstStyle/>
        <a:p>
          <a:endParaRPr lang="en-US"/>
        </a:p>
      </dgm:t>
    </dgm:pt>
    <dgm:pt modelId="{828D0016-21C4-4BD7-8B38-77538B740A85}" type="sibTrans" cxnId="{ADF18FAD-37B5-49B8-AA76-D62DAEDCA268}">
      <dgm:prSet/>
      <dgm:spPr/>
      <dgm:t>
        <a:bodyPr/>
        <a:lstStyle/>
        <a:p>
          <a:endParaRPr lang="en-US"/>
        </a:p>
      </dgm:t>
    </dgm:pt>
    <dgm:pt modelId="{7E427CF7-679B-4C3B-BC20-29C712F633F6}">
      <dgm:prSet phldrT="[Text]" custT="1"/>
      <dgm:spPr/>
      <dgm:t>
        <a:bodyPr/>
        <a:lstStyle/>
        <a:p>
          <a:r>
            <a:rPr lang="bn-BD" sz="3200" b="1" dirty="0" smtClean="0">
              <a:effectLst/>
              <a:latin typeface="NikoshBAN" pitchFamily="2" charset="0"/>
              <a:cs typeface="NikoshBAN" pitchFamily="2" charset="0"/>
            </a:rPr>
            <a:t>জিপিএস </a:t>
          </a:r>
          <a:endParaRPr lang="en-US" sz="3200" b="1" dirty="0">
            <a:effectLst/>
            <a:latin typeface="NikoshBAN" pitchFamily="2" charset="0"/>
            <a:cs typeface="NikoshBAN" pitchFamily="2" charset="0"/>
          </a:endParaRPr>
        </a:p>
      </dgm:t>
    </dgm:pt>
    <dgm:pt modelId="{A28D751E-42AE-427F-B10A-E309000B52CD}" type="parTrans" cxnId="{3DF6F4B1-0F68-4271-970C-36B957334537}">
      <dgm:prSet/>
      <dgm:spPr/>
      <dgm:t>
        <a:bodyPr/>
        <a:lstStyle/>
        <a:p>
          <a:endParaRPr lang="en-US">
            <a:effectLst/>
          </a:endParaRPr>
        </a:p>
      </dgm:t>
    </dgm:pt>
    <dgm:pt modelId="{F6A42AC1-4127-4F8A-9B5E-C749E33DF57B}" type="sibTrans" cxnId="{3DF6F4B1-0F68-4271-970C-36B957334537}">
      <dgm:prSet/>
      <dgm:spPr/>
      <dgm:t>
        <a:bodyPr/>
        <a:lstStyle/>
        <a:p>
          <a:endParaRPr lang="en-US"/>
        </a:p>
      </dgm:t>
    </dgm:pt>
    <dgm:pt modelId="{78EE66F8-B4DD-4B45-9EBE-1EEF179A92A3}">
      <dgm:prSet phldrT="[Text]" custT="1"/>
      <dgm:spPr/>
      <dgm:t>
        <a:bodyPr/>
        <a:lstStyle/>
        <a:p>
          <a:r>
            <a:rPr lang="bn-BD" sz="3600" b="1" dirty="0" smtClean="0">
              <a:effectLst/>
              <a:latin typeface="NikoshBAN" pitchFamily="2" charset="0"/>
              <a:cs typeface="NikoshBAN" pitchFamily="2" charset="0"/>
            </a:rPr>
            <a:t>মাইক্রোওয়েব </a:t>
          </a:r>
          <a:r>
            <a:rPr lang="bn-BD" sz="1400" b="1" dirty="0" smtClean="0">
              <a:effectLst/>
              <a:latin typeface="NikoshBAN" pitchFamily="2" charset="0"/>
              <a:cs typeface="NikoshBAN" pitchFamily="2" charset="0"/>
            </a:rPr>
            <a:t> </a:t>
          </a:r>
          <a:endParaRPr lang="en-US" sz="1400" b="1" dirty="0">
            <a:effectLst/>
            <a:latin typeface="NikoshBAN" pitchFamily="2" charset="0"/>
            <a:cs typeface="NikoshBAN" pitchFamily="2" charset="0"/>
          </a:endParaRPr>
        </a:p>
      </dgm:t>
    </dgm:pt>
    <dgm:pt modelId="{7DFDB2E6-611D-40FA-8F4E-846A4F9D452D}" type="parTrans" cxnId="{8BC6A7C7-812F-4B10-8723-419CA5CA4AF9}">
      <dgm:prSet/>
      <dgm:spPr/>
      <dgm:t>
        <a:bodyPr/>
        <a:lstStyle/>
        <a:p>
          <a:endParaRPr lang="en-US">
            <a:effectLst/>
          </a:endParaRPr>
        </a:p>
      </dgm:t>
    </dgm:pt>
    <dgm:pt modelId="{6399D0AE-0A92-4F93-9863-0D7FFB019168}" type="sibTrans" cxnId="{8BC6A7C7-812F-4B10-8723-419CA5CA4AF9}">
      <dgm:prSet/>
      <dgm:spPr/>
      <dgm:t>
        <a:bodyPr/>
        <a:lstStyle/>
        <a:p>
          <a:endParaRPr lang="en-US"/>
        </a:p>
      </dgm:t>
    </dgm:pt>
    <dgm:pt modelId="{3D38940F-488E-4212-80C6-05757F25C108}">
      <dgm:prSet/>
      <dgm:spPr/>
      <dgm:t>
        <a:bodyPr/>
        <a:lstStyle/>
        <a:p>
          <a:r>
            <a:rPr lang="bn-BD" b="1" dirty="0" smtClean="0">
              <a:effectLst/>
              <a:latin typeface="NikoshBAN" pitchFamily="2" charset="0"/>
              <a:cs typeface="NikoshBAN" pitchFamily="2" charset="0"/>
            </a:rPr>
            <a:t>ওয়াশিং মেশিন </a:t>
          </a:r>
          <a:endParaRPr lang="en-US" b="1" dirty="0">
            <a:effectLst/>
            <a:latin typeface="NikoshBAN" pitchFamily="2" charset="0"/>
            <a:cs typeface="NikoshBAN" pitchFamily="2" charset="0"/>
          </a:endParaRPr>
        </a:p>
      </dgm:t>
    </dgm:pt>
    <dgm:pt modelId="{E8B66E16-4FC4-4615-9350-1385C51FAEF1}" type="parTrans" cxnId="{33E23012-00D3-4C61-BDBB-0A13DE6965B1}">
      <dgm:prSet/>
      <dgm:spPr/>
      <dgm:t>
        <a:bodyPr/>
        <a:lstStyle/>
        <a:p>
          <a:endParaRPr lang="en-US">
            <a:effectLst/>
          </a:endParaRPr>
        </a:p>
      </dgm:t>
    </dgm:pt>
    <dgm:pt modelId="{34328886-FB14-4BC1-99AA-C496368C8CFD}" type="sibTrans" cxnId="{33E23012-00D3-4C61-BDBB-0A13DE6965B1}">
      <dgm:prSet/>
      <dgm:spPr/>
      <dgm:t>
        <a:bodyPr/>
        <a:lstStyle/>
        <a:p>
          <a:endParaRPr lang="en-US"/>
        </a:p>
      </dgm:t>
    </dgm:pt>
    <dgm:pt modelId="{42493629-C3BC-4D62-B603-543981D451A0}">
      <dgm:prSet/>
      <dgm:spPr/>
      <dgm:t>
        <a:bodyPr/>
        <a:lstStyle/>
        <a:p>
          <a:r>
            <a:rPr lang="bn-BD" b="1" dirty="0" smtClean="0">
              <a:effectLst/>
              <a:latin typeface="NikoshBAN" pitchFamily="2" charset="0"/>
              <a:cs typeface="NikoshBAN" pitchFamily="2" charset="0"/>
            </a:rPr>
            <a:t>ডিজিটাল ক্যামেরা </a:t>
          </a:r>
          <a:endParaRPr lang="en-US" b="1" dirty="0">
            <a:effectLst/>
            <a:latin typeface="NikoshBAN" pitchFamily="2" charset="0"/>
            <a:cs typeface="NikoshBAN" pitchFamily="2" charset="0"/>
          </a:endParaRPr>
        </a:p>
      </dgm:t>
    </dgm:pt>
    <dgm:pt modelId="{81B561BE-98E8-4D98-AE82-74AE9353E1B0}" type="parTrans" cxnId="{C5A4A7E1-0D94-42E4-AB45-E9A9793E3656}">
      <dgm:prSet/>
      <dgm:spPr/>
      <dgm:t>
        <a:bodyPr/>
        <a:lstStyle/>
        <a:p>
          <a:endParaRPr lang="en-US">
            <a:effectLst/>
          </a:endParaRPr>
        </a:p>
      </dgm:t>
    </dgm:pt>
    <dgm:pt modelId="{A2F8DA2C-9402-4485-BA91-A913D20355A0}" type="sibTrans" cxnId="{C5A4A7E1-0D94-42E4-AB45-E9A9793E3656}">
      <dgm:prSet/>
      <dgm:spPr/>
      <dgm:t>
        <a:bodyPr/>
        <a:lstStyle/>
        <a:p>
          <a:endParaRPr lang="en-US"/>
        </a:p>
      </dgm:t>
    </dgm:pt>
    <dgm:pt modelId="{EDE8B14A-9ADF-44FF-AA4F-5E72EE1AFECA}">
      <dgm:prSet/>
      <dgm:spPr/>
      <dgm:t>
        <a:bodyPr/>
        <a:lstStyle/>
        <a:p>
          <a:r>
            <a:rPr lang="bn-BD" b="1" dirty="0" smtClean="0">
              <a:effectLst/>
              <a:latin typeface="NikoshBAN" pitchFamily="2" charset="0"/>
              <a:cs typeface="NikoshBAN" pitchFamily="2" charset="0"/>
            </a:rPr>
            <a:t>সিটিস্ক্যান </a:t>
          </a:r>
          <a:endParaRPr lang="en-US" b="1" dirty="0">
            <a:effectLst/>
            <a:latin typeface="NikoshBAN" pitchFamily="2" charset="0"/>
            <a:cs typeface="NikoshBAN" pitchFamily="2" charset="0"/>
          </a:endParaRPr>
        </a:p>
      </dgm:t>
    </dgm:pt>
    <dgm:pt modelId="{19DA9C2B-7E3E-4E48-93CF-67B4DF572553}" type="parTrans" cxnId="{4E3ABD2D-8560-471E-844D-0231A090DCCF}">
      <dgm:prSet/>
      <dgm:spPr/>
      <dgm:t>
        <a:bodyPr/>
        <a:lstStyle/>
        <a:p>
          <a:endParaRPr lang="en-US">
            <a:effectLst/>
          </a:endParaRPr>
        </a:p>
      </dgm:t>
    </dgm:pt>
    <dgm:pt modelId="{1AFAB79F-9355-4ACC-9D48-9887480049C9}" type="sibTrans" cxnId="{4E3ABD2D-8560-471E-844D-0231A090DCCF}">
      <dgm:prSet/>
      <dgm:spPr/>
      <dgm:t>
        <a:bodyPr/>
        <a:lstStyle/>
        <a:p>
          <a:endParaRPr lang="en-US"/>
        </a:p>
      </dgm:t>
    </dgm:pt>
    <dgm:pt modelId="{F22B015E-3623-4043-B8EA-2FAEABDAAE8A}" type="pres">
      <dgm:prSet presAssocID="{DC8DEF03-B4B2-4FDE-B53B-80EBB7EA04B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2FC1977-93EA-4368-AB42-6517D9C0131F}" type="pres">
      <dgm:prSet presAssocID="{A2B16284-5204-4820-8B00-2E96E1D9F41B}" presName="centerShape" presStyleLbl="node0" presStyleIdx="0" presStyleCnt="1"/>
      <dgm:spPr/>
      <dgm:t>
        <a:bodyPr/>
        <a:lstStyle/>
        <a:p>
          <a:endParaRPr lang="en-US"/>
        </a:p>
      </dgm:t>
    </dgm:pt>
    <dgm:pt modelId="{1681749C-4E77-4AFD-9003-367654AC1151}" type="pres">
      <dgm:prSet presAssocID="{A28D751E-42AE-427F-B10A-E309000B52CD}" presName="Name9" presStyleLbl="parChTrans1D2" presStyleIdx="0" presStyleCnt="5"/>
      <dgm:spPr/>
      <dgm:t>
        <a:bodyPr/>
        <a:lstStyle/>
        <a:p>
          <a:endParaRPr lang="en-US"/>
        </a:p>
      </dgm:t>
    </dgm:pt>
    <dgm:pt modelId="{A86C6B06-0941-465E-B17F-BA522AB9E6C7}" type="pres">
      <dgm:prSet presAssocID="{A28D751E-42AE-427F-B10A-E309000B52CD}" presName="connTx" presStyleLbl="parChTrans1D2" presStyleIdx="0" presStyleCnt="5"/>
      <dgm:spPr/>
      <dgm:t>
        <a:bodyPr/>
        <a:lstStyle/>
        <a:p>
          <a:endParaRPr lang="en-US"/>
        </a:p>
      </dgm:t>
    </dgm:pt>
    <dgm:pt modelId="{C5C0C303-D3AA-42C8-92C9-0A4DCC38D044}" type="pres">
      <dgm:prSet presAssocID="{7E427CF7-679B-4C3B-BC20-29C712F633F6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9D9462-27E7-43BE-9D5E-F3BBE42442CD}" type="pres">
      <dgm:prSet presAssocID="{E8B66E16-4FC4-4615-9350-1385C51FAEF1}" presName="Name9" presStyleLbl="parChTrans1D2" presStyleIdx="1" presStyleCnt="5"/>
      <dgm:spPr/>
      <dgm:t>
        <a:bodyPr/>
        <a:lstStyle/>
        <a:p>
          <a:endParaRPr lang="en-US"/>
        </a:p>
      </dgm:t>
    </dgm:pt>
    <dgm:pt modelId="{106FB81A-DA51-42D1-BE65-DB21B3660AC9}" type="pres">
      <dgm:prSet presAssocID="{E8B66E16-4FC4-4615-9350-1385C51FAEF1}" presName="connTx" presStyleLbl="parChTrans1D2" presStyleIdx="1" presStyleCnt="5"/>
      <dgm:spPr/>
      <dgm:t>
        <a:bodyPr/>
        <a:lstStyle/>
        <a:p>
          <a:endParaRPr lang="en-US"/>
        </a:p>
      </dgm:t>
    </dgm:pt>
    <dgm:pt modelId="{F141CF5C-6D4A-4A9E-A9FE-5FD68496E41C}" type="pres">
      <dgm:prSet presAssocID="{3D38940F-488E-4212-80C6-05757F25C108}" presName="node" presStyleLbl="node1" presStyleIdx="1" presStyleCnt="5" custRadScaleRad="99843" custRadScaleInc="-22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D7A7D6-D5D2-442C-9A1D-A903C074279D}" type="pres">
      <dgm:prSet presAssocID="{81B561BE-98E8-4D98-AE82-74AE9353E1B0}" presName="Name9" presStyleLbl="parChTrans1D2" presStyleIdx="2" presStyleCnt="5"/>
      <dgm:spPr/>
      <dgm:t>
        <a:bodyPr/>
        <a:lstStyle/>
        <a:p>
          <a:endParaRPr lang="en-US"/>
        </a:p>
      </dgm:t>
    </dgm:pt>
    <dgm:pt modelId="{65CB9A3E-5424-4E5B-9A2E-3591091F7855}" type="pres">
      <dgm:prSet presAssocID="{81B561BE-98E8-4D98-AE82-74AE9353E1B0}" presName="connTx" presStyleLbl="parChTrans1D2" presStyleIdx="2" presStyleCnt="5"/>
      <dgm:spPr/>
      <dgm:t>
        <a:bodyPr/>
        <a:lstStyle/>
        <a:p>
          <a:endParaRPr lang="en-US"/>
        </a:p>
      </dgm:t>
    </dgm:pt>
    <dgm:pt modelId="{472FD574-A92A-45C2-8E48-D260C754E139}" type="pres">
      <dgm:prSet presAssocID="{42493629-C3BC-4D62-B603-543981D451A0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648D0E-BA36-4DBD-B587-BE9B490BD4C8}" type="pres">
      <dgm:prSet presAssocID="{19DA9C2B-7E3E-4E48-93CF-67B4DF572553}" presName="Name9" presStyleLbl="parChTrans1D2" presStyleIdx="3" presStyleCnt="5"/>
      <dgm:spPr/>
      <dgm:t>
        <a:bodyPr/>
        <a:lstStyle/>
        <a:p>
          <a:endParaRPr lang="en-US"/>
        </a:p>
      </dgm:t>
    </dgm:pt>
    <dgm:pt modelId="{C646158E-1549-4DB8-8377-501A267E3B82}" type="pres">
      <dgm:prSet presAssocID="{19DA9C2B-7E3E-4E48-93CF-67B4DF572553}" presName="connTx" presStyleLbl="parChTrans1D2" presStyleIdx="3" presStyleCnt="5"/>
      <dgm:spPr/>
      <dgm:t>
        <a:bodyPr/>
        <a:lstStyle/>
        <a:p>
          <a:endParaRPr lang="en-US"/>
        </a:p>
      </dgm:t>
    </dgm:pt>
    <dgm:pt modelId="{6197D22A-9108-47F0-B67C-94C786574107}" type="pres">
      <dgm:prSet presAssocID="{EDE8B14A-9ADF-44FF-AA4F-5E72EE1AFECA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5B2A9E-5FFF-49C6-981C-452C338E3286}" type="pres">
      <dgm:prSet presAssocID="{7DFDB2E6-611D-40FA-8F4E-846A4F9D452D}" presName="Name9" presStyleLbl="parChTrans1D2" presStyleIdx="4" presStyleCnt="5"/>
      <dgm:spPr/>
      <dgm:t>
        <a:bodyPr/>
        <a:lstStyle/>
        <a:p>
          <a:endParaRPr lang="en-US"/>
        </a:p>
      </dgm:t>
    </dgm:pt>
    <dgm:pt modelId="{609746C2-E8C4-4A0A-A369-8E350DECD456}" type="pres">
      <dgm:prSet presAssocID="{7DFDB2E6-611D-40FA-8F4E-846A4F9D452D}" presName="connTx" presStyleLbl="parChTrans1D2" presStyleIdx="4" presStyleCnt="5"/>
      <dgm:spPr/>
      <dgm:t>
        <a:bodyPr/>
        <a:lstStyle/>
        <a:p>
          <a:endParaRPr lang="en-US"/>
        </a:p>
      </dgm:t>
    </dgm:pt>
    <dgm:pt modelId="{9D6382AA-E4D9-423C-AE60-394B9CF8275A}" type="pres">
      <dgm:prSet presAssocID="{78EE66F8-B4DD-4B45-9EBE-1EEF179A92A3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9608C48-CB42-4224-9183-1209C95EFB7C}" type="presOf" srcId="{DC8DEF03-B4B2-4FDE-B53B-80EBB7EA04B7}" destId="{F22B015E-3623-4043-B8EA-2FAEABDAAE8A}" srcOrd="0" destOrd="0" presId="urn:microsoft.com/office/officeart/2005/8/layout/radial1"/>
    <dgm:cxn modelId="{024643BE-2F3F-450D-A6B2-9EE7E44E6D6C}" type="presOf" srcId="{A28D751E-42AE-427F-B10A-E309000B52CD}" destId="{1681749C-4E77-4AFD-9003-367654AC1151}" srcOrd="0" destOrd="0" presId="urn:microsoft.com/office/officeart/2005/8/layout/radial1"/>
    <dgm:cxn modelId="{A5FCAD5F-2A14-4229-8D1C-1ACA825A0691}" type="presOf" srcId="{42493629-C3BC-4D62-B603-543981D451A0}" destId="{472FD574-A92A-45C2-8E48-D260C754E139}" srcOrd="0" destOrd="0" presId="urn:microsoft.com/office/officeart/2005/8/layout/radial1"/>
    <dgm:cxn modelId="{ADF18FAD-37B5-49B8-AA76-D62DAEDCA268}" srcId="{DC8DEF03-B4B2-4FDE-B53B-80EBB7EA04B7}" destId="{A2B16284-5204-4820-8B00-2E96E1D9F41B}" srcOrd="0" destOrd="0" parTransId="{DAEAE2A1-83C4-4D9D-98D0-648E5E24D9EB}" sibTransId="{828D0016-21C4-4BD7-8B38-77538B740A85}"/>
    <dgm:cxn modelId="{17E05AF1-3E5C-49F8-A442-240E5076CA33}" type="presOf" srcId="{7E427CF7-679B-4C3B-BC20-29C712F633F6}" destId="{C5C0C303-D3AA-42C8-92C9-0A4DCC38D044}" srcOrd="0" destOrd="0" presId="urn:microsoft.com/office/officeart/2005/8/layout/radial1"/>
    <dgm:cxn modelId="{4E3ABD2D-8560-471E-844D-0231A090DCCF}" srcId="{A2B16284-5204-4820-8B00-2E96E1D9F41B}" destId="{EDE8B14A-9ADF-44FF-AA4F-5E72EE1AFECA}" srcOrd="3" destOrd="0" parTransId="{19DA9C2B-7E3E-4E48-93CF-67B4DF572553}" sibTransId="{1AFAB79F-9355-4ACC-9D48-9887480049C9}"/>
    <dgm:cxn modelId="{3DF6F4B1-0F68-4271-970C-36B957334537}" srcId="{A2B16284-5204-4820-8B00-2E96E1D9F41B}" destId="{7E427CF7-679B-4C3B-BC20-29C712F633F6}" srcOrd="0" destOrd="0" parTransId="{A28D751E-42AE-427F-B10A-E309000B52CD}" sibTransId="{F6A42AC1-4127-4F8A-9B5E-C749E33DF57B}"/>
    <dgm:cxn modelId="{F5D5B0F9-A1B3-4CD5-BC52-BFE0E1D4CC10}" type="presOf" srcId="{E8B66E16-4FC4-4615-9350-1385C51FAEF1}" destId="{279D9462-27E7-43BE-9D5E-F3BBE42442CD}" srcOrd="0" destOrd="0" presId="urn:microsoft.com/office/officeart/2005/8/layout/radial1"/>
    <dgm:cxn modelId="{3E13F7AC-D33C-402C-B96F-091AA42A08F4}" type="presOf" srcId="{A2B16284-5204-4820-8B00-2E96E1D9F41B}" destId="{A2FC1977-93EA-4368-AB42-6517D9C0131F}" srcOrd="0" destOrd="0" presId="urn:microsoft.com/office/officeart/2005/8/layout/radial1"/>
    <dgm:cxn modelId="{00B48CFF-A1D5-4C04-9DA0-45297A908C2A}" type="presOf" srcId="{81B561BE-98E8-4D98-AE82-74AE9353E1B0}" destId="{1CD7A7D6-D5D2-442C-9A1D-A903C074279D}" srcOrd="0" destOrd="0" presId="urn:microsoft.com/office/officeart/2005/8/layout/radial1"/>
    <dgm:cxn modelId="{4789CCE6-4F69-40B5-8A67-54262AD53CB1}" type="presOf" srcId="{19DA9C2B-7E3E-4E48-93CF-67B4DF572553}" destId="{83648D0E-BA36-4DBD-B587-BE9B490BD4C8}" srcOrd="0" destOrd="0" presId="urn:microsoft.com/office/officeart/2005/8/layout/radial1"/>
    <dgm:cxn modelId="{4D86C07C-34BD-4B40-85E3-BEA0434A83A9}" type="presOf" srcId="{A28D751E-42AE-427F-B10A-E309000B52CD}" destId="{A86C6B06-0941-465E-B17F-BA522AB9E6C7}" srcOrd="1" destOrd="0" presId="urn:microsoft.com/office/officeart/2005/8/layout/radial1"/>
    <dgm:cxn modelId="{33E23012-00D3-4C61-BDBB-0A13DE6965B1}" srcId="{A2B16284-5204-4820-8B00-2E96E1D9F41B}" destId="{3D38940F-488E-4212-80C6-05757F25C108}" srcOrd="1" destOrd="0" parTransId="{E8B66E16-4FC4-4615-9350-1385C51FAEF1}" sibTransId="{34328886-FB14-4BC1-99AA-C496368C8CFD}"/>
    <dgm:cxn modelId="{C830331B-7431-418A-83A3-C7E7D6CCEBDA}" type="presOf" srcId="{E8B66E16-4FC4-4615-9350-1385C51FAEF1}" destId="{106FB81A-DA51-42D1-BE65-DB21B3660AC9}" srcOrd="1" destOrd="0" presId="urn:microsoft.com/office/officeart/2005/8/layout/radial1"/>
    <dgm:cxn modelId="{C55E6D83-B8F4-4006-B310-C6E840C50D7A}" type="presOf" srcId="{19DA9C2B-7E3E-4E48-93CF-67B4DF572553}" destId="{C646158E-1549-4DB8-8377-501A267E3B82}" srcOrd="1" destOrd="0" presId="urn:microsoft.com/office/officeart/2005/8/layout/radial1"/>
    <dgm:cxn modelId="{C5A4A7E1-0D94-42E4-AB45-E9A9793E3656}" srcId="{A2B16284-5204-4820-8B00-2E96E1D9F41B}" destId="{42493629-C3BC-4D62-B603-543981D451A0}" srcOrd="2" destOrd="0" parTransId="{81B561BE-98E8-4D98-AE82-74AE9353E1B0}" sibTransId="{A2F8DA2C-9402-4485-BA91-A913D20355A0}"/>
    <dgm:cxn modelId="{6DE31087-3A72-4C19-AF68-A5D224DD17FF}" type="presOf" srcId="{7DFDB2E6-611D-40FA-8F4E-846A4F9D452D}" destId="{609746C2-E8C4-4A0A-A369-8E350DECD456}" srcOrd="1" destOrd="0" presId="urn:microsoft.com/office/officeart/2005/8/layout/radial1"/>
    <dgm:cxn modelId="{E8AB84D0-DAAA-4D30-9601-D017DE221259}" type="presOf" srcId="{78EE66F8-B4DD-4B45-9EBE-1EEF179A92A3}" destId="{9D6382AA-E4D9-423C-AE60-394B9CF8275A}" srcOrd="0" destOrd="0" presId="urn:microsoft.com/office/officeart/2005/8/layout/radial1"/>
    <dgm:cxn modelId="{199E7462-884B-4D8F-9358-FEA8EAA57710}" type="presOf" srcId="{7DFDB2E6-611D-40FA-8F4E-846A4F9D452D}" destId="{C45B2A9E-5FFF-49C6-981C-452C338E3286}" srcOrd="0" destOrd="0" presId="urn:microsoft.com/office/officeart/2005/8/layout/radial1"/>
    <dgm:cxn modelId="{0E52FFAE-32D7-4B47-BC30-CE2005911367}" type="presOf" srcId="{3D38940F-488E-4212-80C6-05757F25C108}" destId="{F141CF5C-6D4A-4A9E-A9FE-5FD68496E41C}" srcOrd="0" destOrd="0" presId="urn:microsoft.com/office/officeart/2005/8/layout/radial1"/>
    <dgm:cxn modelId="{4B943FD1-8BF2-476C-B7E9-A4808BE07DCD}" type="presOf" srcId="{81B561BE-98E8-4D98-AE82-74AE9353E1B0}" destId="{65CB9A3E-5424-4E5B-9A2E-3591091F7855}" srcOrd="1" destOrd="0" presId="urn:microsoft.com/office/officeart/2005/8/layout/radial1"/>
    <dgm:cxn modelId="{8BC6A7C7-812F-4B10-8723-419CA5CA4AF9}" srcId="{A2B16284-5204-4820-8B00-2E96E1D9F41B}" destId="{78EE66F8-B4DD-4B45-9EBE-1EEF179A92A3}" srcOrd="4" destOrd="0" parTransId="{7DFDB2E6-611D-40FA-8F4E-846A4F9D452D}" sibTransId="{6399D0AE-0A92-4F93-9863-0D7FFB019168}"/>
    <dgm:cxn modelId="{30902750-86DD-4088-9273-27F248F7F698}" type="presOf" srcId="{EDE8B14A-9ADF-44FF-AA4F-5E72EE1AFECA}" destId="{6197D22A-9108-47F0-B67C-94C786574107}" srcOrd="0" destOrd="0" presId="urn:microsoft.com/office/officeart/2005/8/layout/radial1"/>
    <dgm:cxn modelId="{124F58E4-5AA6-46E4-9081-220889671D8E}" type="presParOf" srcId="{F22B015E-3623-4043-B8EA-2FAEABDAAE8A}" destId="{A2FC1977-93EA-4368-AB42-6517D9C0131F}" srcOrd="0" destOrd="0" presId="urn:microsoft.com/office/officeart/2005/8/layout/radial1"/>
    <dgm:cxn modelId="{D42C5085-5C96-4E50-A845-EA50A9146184}" type="presParOf" srcId="{F22B015E-3623-4043-B8EA-2FAEABDAAE8A}" destId="{1681749C-4E77-4AFD-9003-367654AC1151}" srcOrd="1" destOrd="0" presId="urn:microsoft.com/office/officeart/2005/8/layout/radial1"/>
    <dgm:cxn modelId="{87157EF8-EA18-4170-AD8E-8880D57CD92E}" type="presParOf" srcId="{1681749C-4E77-4AFD-9003-367654AC1151}" destId="{A86C6B06-0941-465E-B17F-BA522AB9E6C7}" srcOrd="0" destOrd="0" presId="urn:microsoft.com/office/officeart/2005/8/layout/radial1"/>
    <dgm:cxn modelId="{42A66545-5B8C-4B99-B498-CEEBE3BEC75E}" type="presParOf" srcId="{F22B015E-3623-4043-B8EA-2FAEABDAAE8A}" destId="{C5C0C303-D3AA-42C8-92C9-0A4DCC38D044}" srcOrd="2" destOrd="0" presId="urn:microsoft.com/office/officeart/2005/8/layout/radial1"/>
    <dgm:cxn modelId="{7AA473CE-F752-4671-996A-32A3D6277D5F}" type="presParOf" srcId="{F22B015E-3623-4043-B8EA-2FAEABDAAE8A}" destId="{279D9462-27E7-43BE-9D5E-F3BBE42442CD}" srcOrd="3" destOrd="0" presId="urn:microsoft.com/office/officeart/2005/8/layout/radial1"/>
    <dgm:cxn modelId="{69D3AA64-B037-4C0D-BD28-E6A41D210A9F}" type="presParOf" srcId="{279D9462-27E7-43BE-9D5E-F3BBE42442CD}" destId="{106FB81A-DA51-42D1-BE65-DB21B3660AC9}" srcOrd="0" destOrd="0" presId="urn:microsoft.com/office/officeart/2005/8/layout/radial1"/>
    <dgm:cxn modelId="{3F2165D2-D946-4ADC-9522-B63115F9BEFA}" type="presParOf" srcId="{F22B015E-3623-4043-B8EA-2FAEABDAAE8A}" destId="{F141CF5C-6D4A-4A9E-A9FE-5FD68496E41C}" srcOrd="4" destOrd="0" presId="urn:microsoft.com/office/officeart/2005/8/layout/radial1"/>
    <dgm:cxn modelId="{B8AE84B7-2EF0-49FB-A654-7410B279356C}" type="presParOf" srcId="{F22B015E-3623-4043-B8EA-2FAEABDAAE8A}" destId="{1CD7A7D6-D5D2-442C-9A1D-A903C074279D}" srcOrd="5" destOrd="0" presId="urn:microsoft.com/office/officeart/2005/8/layout/radial1"/>
    <dgm:cxn modelId="{519BDCB8-0DB4-485C-BCE6-1252AE28E188}" type="presParOf" srcId="{1CD7A7D6-D5D2-442C-9A1D-A903C074279D}" destId="{65CB9A3E-5424-4E5B-9A2E-3591091F7855}" srcOrd="0" destOrd="0" presId="urn:microsoft.com/office/officeart/2005/8/layout/radial1"/>
    <dgm:cxn modelId="{4CA5E8B1-BDC7-48BD-8D0A-ABBDB1AD2281}" type="presParOf" srcId="{F22B015E-3623-4043-B8EA-2FAEABDAAE8A}" destId="{472FD574-A92A-45C2-8E48-D260C754E139}" srcOrd="6" destOrd="0" presId="urn:microsoft.com/office/officeart/2005/8/layout/radial1"/>
    <dgm:cxn modelId="{0440DD0C-FE6E-4E49-BBA5-95E8487650D2}" type="presParOf" srcId="{F22B015E-3623-4043-B8EA-2FAEABDAAE8A}" destId="{83648D0E-BA36-4DBD-B587-BE9B490BD4C8}" srcOrd="7" destOrd="0" presId="urn:microsoft.com/office/officeart/2005/8/layout/radial1"/>
    <dgm:cxn modelId="{92657F54-C95A-4501-AD39-600B73F03384}" type="presParOf" srcId="{83648D0E-BA36-4DBD-B587-BE9B490BD4C8}" destId="{C646158E-1549-4DB8-8377-501A267E3B82}" srcOrd="0" destOrd="0" presId="urn:microsoft.com/office/officeart/2005/8/layout/radial1"/>
    <dgm:cxn modelId="{513F8859-A61B-4494-AD04-9AE103DAA1DF}" type="presParOf" srcId="{F22B015E-3623-4043-B8EA-2FAEABDAAE8A}" destId="{6197D22A-9108-47F0-B67C-94C786574107}" srcOrd="8" destOrd="0" presId="urn:microsoft.com/office/officeart/2005/8/layout/radial1"/>
    <dgm:cxn modelId="{0F242FCF-A921-46DD-99F7-40609E8FEE44}" type="presParOf" srcId="{F22B015E-3623-4043-B8EA-2FAEABDAAE8A}" destId="{C45B2A9E-5FFF-49C6-981C-452C338E3286}" srcOrd="9" destOrd="0" presId="urn:microsoft.com/office/officeart/2005/8/layout/radial1"/>
    <dgm:cxn modelId="{1750A75F-57FD-49F3-9441-EFD70915EAB0}" type="presParOf" srcId="{C45B2A9E-5FFF-49C6-981C-452C338E3286}" destId="{609746C2-E8C4-4A0A-A369-8E350DECD456}" srcOrd="0" destOrd="0" presId="urn:microsoft.com/office/officeart/2005/8/layout/radial1"/>
    <dgm:cxn modelId="{C0D8F086-EE3C-4D7C-981A-DA6DDADC5FEF}" type="presParOf" srcId="{F22B015E-3623-4043-B8EA-2FAEABDAAE8A}" destId="{9D6382AA-E4D9-423C-AE60-394B9CF8275A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FC1977-93EA-4368-AB42-6517D9C0131F}">
      <dsp:nvSpPr>
        <dsp:cNvPr id="0" name=""/>
        <dsp:cNvSpPr/>
      </dsp:nvSpPr>
      <dsp:spPr>
        <a:xfrm>
          <a:off x="3220526" y="2252210"/>
          <a:ext cx="1712346" cy="1712346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b="1" kern="1200" dirty="0" smtClean="0">
              <a:effectLst/>
              <a:latin typeface="NikoshBAN" pitchFamily="2" charset="0"/>
              <a:cs typeface="NikoshBAN" pitchFamily="2" charset="0"/>
            </a:rPr>
            <a:t>নতুন শিখলাম </a:t>
          </a:r>
          <a:endParaRPr lang="en-US" sz="3600" b="1" kern="1200" dirty="0">
            <a:effectLst/>
            <a:latin typeface="NikoshBAN" pitchFamily="2" charset="0"/>
            <a:cs typeface="NikoshBAN" pitchFamily="2" charset="0"/>
          </a:endParaRPr>
        </a:p>
      </dsp:txBody>
      <dsp:txXfrm>
        <a:off x="3471293" y="2502977"/>
        <a:ext cx="1210812" cy="1210812"/>
      </dsp:txXfrm>
    </dsp:sp>
    <dsp:sp modelId="{1681749C-4E77-4AFD-9003-367654AC1151}">
      <dsp:nvSpPr>
        <dsp:cNvPr id="0" name=""/>
        <dsp:cNvSpPr/>
      </dsp:nvSpPr>
      <dsp:spPr>
        <a:xfrm rot="16200000">
          <a:off x="3818725" y="1975333"/>
          <a:ext cx="515949" cy="37802"/>
        </a:xfrm>
        <a:custGeom>
          <a:avLst/>
          <a:gdLst/>
          <a:ahLst/>
          <a:cxnLst/>
          <a:rect l="0" t="0" r="0" b="0"/>
          <a:pathLst>
            <a:path>
              <a:moveTo>
                <a:pt x="0" y="18901"/>
              </a:moveTo>
              <a:lnTo>
                <a:pt x="515949" y="18901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effectLst/>
          </a:endParaRPr>
        </a:p>
      </dsp:txBody>
      <dsp:txXfrm>
        <a:off x="4063801" y="1981336"/>
        <a:ext cx="25797" cy="25797"/>
      </dsp:txXfrm>
    </dsp:sp>
    <dsp:sp modelId="{C5C0C303-D3AA-42C8-92C9-0A4DCC38D044}">
      <dsp:nvSpPr>
        <dsp:cNvPr id="0" name=""/>
        <dsp:cNvSpPr/>
      </dsp:nvSpPr>
      <dsp:spPr>
        <a:xfrm>
          <a:off x="3220526" y="23913"/>
          <a:ext cx="1712346" cy="1712346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b="1" kern="1200" dirty="0" smtClean="0">
              <a:effectLst/>
              <a:latin typeface="NikoshBAN" pitchFamily="2" charset="0"/>
              <a:cs typeface="NikoshBAN" pitchFamily="2" charset="0"/>
            </a:rPr>
            <a:t>জিপিএস </a:t>
          </a:r>
          <a:endParaRPr lang="en-US" sz="3200" b="1" kern="1200" dirty="0">
            <a:effectLst/>
            <a:latin typeface="NikoshBAN" pitchFamily="2" charset="0"/>
            <a:cs typeface="NikoshBAN" pitchFamily="2" charset="0"/>
          </a:endParaRPr>
        </a:p>
      </dsp:txBody>
      <dsp:txXfrm>
        <a:off x="3471293" y="274680"/>
        <a:ext cx="1210812" cy="1210812"/>
      </dsp:txXfrm>
    </dsp:sp>
    <dsp:sp modelId="{279D9462-27E7-43BE-9D5E-F3BBE42442CD}">
      <dsp:nvSpPr>
        <dsp:cNvPr id="0" name=""/>
        <dsp:cNvSpPr/>
      </dsp:nvSpPr>
      <dsp:spPr>
        <a:xfrm rot="20470342">
          <a:off x="4873352" y="2730485"/>
          <a:ext cx="512451" cy="37802"/>
        </a:xfrm>
        <a:custGeom>
          <a:avLst/>
          <a:gdLst/>
          <a:ahLst/>
          <a:cxnLst/>
          <a:rect l="0" t="0" r="0" b="0"/>
          <a:pathLst>
            <a:path>
              <a:moveTo>
                <a:pt x="0" y="18901"/>
              </a:moveTo>
              <a:lnTo>
                <a:pt x="512451" y="18901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effectLst/>
          </a:endParaRPr>
        </a:p>
      </dsp:txBody>
      <dsp:txXfrm>
        <a:off x="5116767" y="2736576"/>
        <a:ext cx="25622" cy="25622"/>
      </dsp:txXfrm>
    </dsp:sp>
    <dsp:sp modelId="{F141CF5C-6D4A-4A9E-A9FE-5FD68496E41C}">
      <dsp:nvSpPr>
        <dsp:cNvPr id="0" name=""/>
        <dsp:cNvSpPr/>
      </dsp:nvSpPr>
      <dsp:spPr>
        <a:xfrm>
          <a:off x="5326283" y="1534218"/>
          <a:ext cx="1712346" cy="1712346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-8968"/>
                <a:satOff val="-1006"/>
                <a:lumOff val="6420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-8968"/>
                <a:satOff val="-1006"/>
                <a:lumOff val="6420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-8968"/>
                <a:satOff val="-1006"/>
                <a:lumOff val="642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b="1" kern="1200" dirty="0" smtClean="0">
              <a:effectLst/>
              <a:latin typeface="NikoshBAN" pitchFamily="2" charset="0"/>
              <a:cs typeface="NikoshBAN" pitchFamily="2" charset="0"/>
            </a:rPr>
            <a:t>ওয়াশিং মেশিন </a:t>
          </a:r>
          <a:endParaRPr lang="en-US" sz="3200" b="1" kern="1200" dirty="0">
            <a:effectLst/>
            <a:latin typeface="NikoshBAN" pitchFamily="2" charset="0"/>
            <a:cs typeface="NikoshBAN" pitchFamily="2" charset="0"/>
          </a:endParaRPr>
        </a:p>
      </dsp:txBody>
      <dsp:txXfrm>
        <a:off x="5577050" y="1784985"/>
        <a:ext cx="1210812" cy="1210812"/>
      </dsp:txXfrm>
    </dsp:sp>
    <dsp:sp modelId="{1CD7A7D6-D5D2-442C-9A1D-A903C074279D}">
      <dsp:nvSpPr>
        <dsp:cNvPr id="0" name=""/>
        <dsp:cNvSpPr/>
      </dsp:nvSpPr>
      <dsp:spPr>
        <a:xfrm rot="3240000">
          <a:off x="4473604" y="3990846"/>
          <a:ext cx="515949" cy="37802"/>
        </a:xfrm>
        <a:custGeom>
          <a:avLst/>
          <a:gdLst/>
          <a:ahLst/>
          <a:cxnLst/>
          <a:rect l="0" t="0" r="0" b="0"/>
          <a:pathLst>
            <a:path>
              <a:moveTo>
                <a:pt x="0" y="18901"/>
              </a:moveTo>
              <a:lnTo>
                <a:pt x="515949" y="18901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effectLst/>
          </a:endParaRPr>
        </a:p>
      </dsp:txBody>
      <dsp:txXfrm>
        <a:off x="4718681" y="3996849"/>
        <a:ext cx="25797" cy="25797"/>
      </dsp:txXfrm>
    </dsp:sp>
    <dsp:sp modelId="{472FD574-A92A-45C2-8E48-D260C754E139}">
      <dsp:nvSpPr>
        <dsp:cNvPr id="0" name=""/>
        <dsp:cNvSpPr/>
      </dsp:nvSpPr>
      <dsp:spPr>
        <a:xfrm>
          <a:off x="4530286" y="4054939"/>
          <a:ext cx="1712346" cy="1712346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-17936"/>
                <a:satOff val="-2012"/>
                <a:lumOff val="12840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-17936"/>
                <a:satOff val="-2012"/>
                <a:lumOff val="12840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-17936"/>
                <a:satOff val="-2012"/>
                <a:lumOff val="1284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b="1" kern="1200" dirty="0" smtClean="0">
              <a:effectLst/>
              <a:latin typeface="NikoshBAN" pitchFamily="2" charset="0"/>
              <a:cs typeface="NikoshBAN" pitchFamily="2" charset="0"/>
            </a:rPr>
            <a:t>ডিজিটাল ক্যামেরা </a:t>
          </a:r>
          <a:endParaRPr lang="en-US" sz="3200" b="1" kern="1200" dirty="0">
            <a:effectLst/>
            <a:latin typeface="NikoshBAN" pitchFamily="2" charset="0"/>
            <a:cs typeface="NikoshBAN" pitchFamily="2" charset="0"/>
          </a:endParaRPr>
        </a:p>
      </dsp:txBody>
      <dsp:txXfrm>
        <a:off x="4781053" y="4305706"/>
        <a:ext cx="1210812" cy="1210812"/>
      </dsp:txXfrm>
    </dsp:sp>
    <dsp:sp modelId="{83648D0E-BA36-4DBD-B587-BE9B490BD4C8}">
      <dsp:nvSpPr>
        <dsp:cNvPr id="0" name=""/>
        <dsp:cNvSpPr/>
      </dsp:nvSpPr>
      <dsp:spPr>
        <a:xfrm rot="7560000">
          <a:off x="3163845" y="3990846"/>
          <a:ext cx="515949" cy="37802"/>
        </a:xfrm>
        <a:custGeom>
          <a:avLst/>
          <a:gdLst/>
          <a:ahLst/>
          <a:cxnLst/>
          <a:rect l="0" t="0" r="0" b="0"/>
          <a:pathLst>
            <a:path>
              <a:moveTo>
                <a:pt x="0" y="18901"/>
              </a:moveTo>
              <a:lnTo>
                <a:pt x="515949" y="18901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effectLst/>
          </a:endParaRPr>
        </a:p>
      </dsp:txBody>
      <dsp:txXfrm rot="10800000">
        <a:off x="3408921" y="3996849"/>
        <a:ext cx="25797" cy="25797"/>
      </dsp:txXfrm>
    </dsp:sp>
    <dsp:sp modelId="{6197D22A-9108-47F0-B67C-94C786574107}">
      <dsp:nvSpPr>
        <dsp:cNvPr id="0" name=""/>
        <dsp:cNvSpPr/>
      </dsp:nvSpPr>
      <dsp:spPr>
        <a:xfrm>
          <a:off x="1910767" y="4054939"/>
          <a:ext cx="1712346" cy="1712346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-26904"/>
                <a:satOff val="-3018"/>
                <a:lumOff val="19260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-26904"/>
                <a:satOff val="-3018"/>
                <a:lumOff val="19260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-26904"/>
                <a:satOff val="-3018"/>
                <a:lumOff val="1926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b="1" kern="1200" dirty="0" smtClean="0">
              <a:effectLst/>
              <a:latin typeface="NikoshBAN" pitchFamily="2" charset="0"/>
              <a:cs typeface="NikoshBAN" pitchFamily="2" charset="0"/>
            </a:rPr>
            <a:t>সিটিস্ক্যান </a:t>
          </a:r>
          <a:endParaRPr lang="en-US" sz="3200" b="1" kern="1200" dirty="0">
            <a:effectLst/>
            <a:latin typeface="NikoshBAN" pitchFamily="2" charset="0"/>
            <a:cs typeface="NikoshBAN" pitchFamily="2" charset="0"/>
          </a:endParaRPr>
        </a:p>
      </dsp:txBody>
      <dsp:txXfrm>
        <a:off x="2161534" y="4305706"/>
        <a:ext cx="1210812" cy="1210812"/>
      </dsp:txXfrm>
    </dsp:sp>
    <dsp:sp modelId="{C45B2A9E-5FFF-49C6-981C-452C338E3286}">
      <dsp:nvSpPr>
        <dsp:cNvPr id="0" name=""/>
        <dsp:cNvSpPr/>
      </dsp:nvSpPr>
      <dsp:spPr>
        <a:xfrm rot="11880000">
          <a:off x="2759107" y="2745191"/>
          <a:ext cx="515949" cy="37802"/>
        </a:xfrm>
        <a:custGeom>
          <a:avLst/>
          <a:gdLst/>
          <a:ahLst/>
          <a:cxnLst/>
          <a:rect l="0" t="0" r="0" b="0"/>
          <a:pathLst>
            <a:path>
              <a:moveTo>
                <a:pt x="0" y="18901"/>
              </a:moveTo>
              <a:lnTo>
                <a:pt x="515949" y="18901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effectLst/>
          </a:endParaRPr>
        </a:p>
      </dsp:txBody>
      <dsp:txXfrm rot="10800000">
        <a:off x="3004183" y="2751193"/>
        <a:ext cx="25797" cy="25797"/>
      </dsp:txXfrm>
    </dsp:sp>
    <dsp:sp modelId="{9D6382AA-E4D9-423C-AE60-394B9CF8275A}">
      <dsp:nvSpPr>
        <dsp:cNvPr id="0" name=""/>
        <dsp:cNvSpPr/>
      </dsp:nvSpPr>
      <dsp:spPr>
        <a:xfrm>
          <a:off x="1101291" y="1563628"/>
          <a:ext cx="1712346" cy="1712346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-35872"/>
                <a:satOff val="-4024"/>
                <a:lumOff val="25680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-35872"/>
                <a:satOff val="-4024"/>
                <a:lumOff val="25680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-35872"/>
                <a:satOff val="-4024"/>
                <a:lumOff val="2568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b="1" kern="1200" dirty="0" smtClean="0">
              <a:effectLst/>
              <a:latin typeface="NikoshBAN" pitchFamily="2" charset="0"/>
              <a:cs typeface="NikoshBAN" pitchFamily="2" charset="0"/>
            </a:rPr>
            <a:t>মাইক্রোওয়েব </a:t>
          </a:r>
          <a:r>
            <a:rPr lang="bn-BD" sz="1400" b="1" kern="1200" dirty="0" smtClean="0">
              <a:effectLst/>
              <a:latin typeface="NikoshBAN" pitchFamily="2" charset="0"/>
              <a:cs typeface="NikoshBAN" pitchFamily="2" charset="0"/>
            </a:rPr>
            <a:t> </a:t>
          </a:r>
          <a:endParaRPr lang="en-US" sz="1400" b="1" kern="1200" dirty="0">
            <a:effectLst/>
            <a:latin typeface="NikoshBAN" pitchFamily="2" charset="0"/>
            <a:cs typeface="NikoshBAN" pitchFamily="2" charset="0"/>
          </a:endParaRPr>
        </a:p>
      </dsp:txBody>
      <dsp:txXfrm>
        <a:off x="1352058" y="1814395"/>
        <a:ext cx="1210812" cy="12108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E11466-72D5-4838-A168-19A925560854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E9BAC9-290E-4BE1-8F9E-DD32596DB7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846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5669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7242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08A84-61FE-4EC9-9A3B-0038E975410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3944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6573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0005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08A84-61FE-4EC9-9A3B-0038E975410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7284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1399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9004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2720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68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0355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4431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5043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341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33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468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993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19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598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04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629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410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240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003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56E946-88AC-4F13-81D0-91585390C313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8832" y="5326099"/>
            <a:ext cx="2045168" cy="15319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193143" y="301478"/>
            <a:ext cx="2187218" cy="16383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" y="27019"/>
            <a:ext cx="1752600" cy="131275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79644" y="4909099"/>
            <a:ext cx="2228545" cy="1669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513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58291" y="152400"/>
            <a:ext cx="4343400" cy="1295400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 dirty="0" err="1">
                <a:ln w="0"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GB" sz="8800" b="1" dirty="0">
              <a:ln w="0"/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676400"/>
            <a:ext cx="4984816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244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37623" y="191869"/>
            <a:ext cx="6248400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তথ্য ও যোগাযোগ প্রযুক্তির ব্যবহার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599" y="3272135"/>
            <a:ext cx="3429001" cy="46166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এটিএম মেশিন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থেকে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টাকা তোলা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56820" y="3200400"/>
            <a:ext cx="4177580" cy="46166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ওয়াশিং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মেশিন ব্যবহার করে কাপড় ধোয়া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05400" y="6096000"/>
            <a:ext cx="2892351" cy="46166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ই-বুক ব্যবহার করে বই পড়া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599" y="6096000"/>
            <a:ext cx="3962401" cy="46166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টেলিভিশনে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দেশ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বিদেশের খবর দে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খা।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507" y="983776"/>
            <a:ext cx="3296693" cy="205740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89" r="13454" b="3607"/>
          <a:stretch/>
        </p:blipFill>
        <p:spPr bwMode="auto">
          <a:xfrm>
            <a:off x="4853079" y="983776"/>
            <a:ext cx="3124200" cy="2063199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055" y="3886199"/>
            <a:ext cx="3019945" cy="2137111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01" t="13812" r="14704" b="11300"/>
          <a:stretch/>
        </p:blipFill>
        <p:spPr bwMode="auto">
          <a:xfrm rot="16200000">
            <a:off x="5410475" y="3392654"/>
            <a:ext cx="2137111" cy="312420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918234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496669"/>
            <a:ext cx="624840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তথ্য ও যোগাযোগ প্রযুক্তির ব্যবহার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33668" y="5486400"/>
            <a:ext cx="3949047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সিটিস্ক্যান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করে রোগ নির্ণয় করা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5750" y="5039380"/>
            <a:ext cx="4210050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জিপিএস ব্যবহার করে গাড়ি চালানো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456" y="1371600"/>
            <a:ext cx="3905250" cy="3476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36739" y="2304392"/>
            <a:ext cx="4124367" cy="29203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8234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2680" y="191869"/>
            <a:ext cx="683592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তথ্য ও যোগাযোগ প্রযুক্তির ব্যবহার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680" y="960474"/>
            <a:ext cx="6835920" cy="24685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12680" y="3505200"/>
            <a:ext cx="6835920" cy="52322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উন্নত দেশে লাইব্রেরিতে তথ্য ও যোগাযোগ  প্রযুক্তির ব্যবহার।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284260"/>
            <a:ext cx="3200400" cy="2133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Line Callout 1 4"/>
          <p:cNvSpPr/>
          <p:nvPr/>
        </p:nvSpPr>
        <p:spPr>
          <a:xfrm>
            <a:off x="6096000" y="4343400"/>
            <a:ext cx="2590800" cy="1447800"/>
          </a:xfrm>
          <a:prstGeom prst="borderCallout1">
            <a:avLst>
              <a:gd name="adj1" fmla="val 50564"/>
              <a:gd name="adj2" fmla="val -116"/>
              <a:gd name="adj3" fmla="val 82335"/>
              <a:gd name="adj4" fmla="val -39913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গবেষণাগারে</a:t>
            </a:r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তথ্য ও যোগাযোগ 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প্রযুক্তির ব্যবহার। 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5305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524000" y="891637"/>
            <a:ext cx="5998263" cy="2232563"/>
            <a:chOff x="2376711" y="76200"/>
            <a:chExt cx="6699319" cy="2625437"/>
          </a:xfrm>
        </p:grpSpPr>
        <p:sp>
          <p:nvSpPr>
            <p:cNvPr id="7" name="TextBox 6"/>
            <p:cNvSpPr txBox="1"/>
            <p:nvPr/>
          </p:nvSpPr>
          <p:spPr>
            <a:xfrm>
              <a:off x="5780951" y="730233"/>
              <a:ext cx="3295079" cy="904843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4000" b="1" i="0" u="none" strike="noStrike" kern="1100" cap="all" spc="0" normalizeH="0" baseline="0" noProof="0" dirty="0" smtClean="0">
                  <a:ln w="9000" cmpd="sng">
                    <a:solidFill>
                      <a:srgbClr val="FFC000">
                        <a:shade val="50000"/>
                        <a:satMod val="120000"/>
                      </a:srgbClr>
                    </a:solidFill>
                    <a:prstDash val="solid"/>
                  </a:ln>
                  <a:effectLst>
                    <a:reflection blurRad="12700" stA="28000" endPos="45000" dist="1000" dir="5400000" sy="-100000" algn="bl" rotWithShape="0"/>
                  </a:effectLst>
                  <a:uLnTx/>
                  <a:uFillTx/>
                  <a:latin typeface="SolaimanLipi" pitchFamily="65" charset="0"/>
                  <a:ea typeface="NikoshBAN" pitchFamily="2" charset="0"/>
                  <a:cs typeface="SolaimanLipi" pitchFamily="65" charset="0"/>
                  <a:sym typeface="Wingdings"/>
                </a:rPr>
                <a:t></a:t>
              </a:r>
              <a:r>
                <a:rPr kumimoji="0" lang="bn-BD" sz="4400" b="1" i="0" u="none" strike="noStrike" kern="0" cap="none" spc="0" normalizeH="0" baseline="0" noProof="0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uLnTx/>
                  <a:uFillTx/>
                  <a:latin typeface="NikoshBAN" pitchFamily="2" charset="0"/>
                  <a:cs typeface="NikoshBAN" pitchFamily="2" charset="0"/>
                </a:rPr>
                <a:t>দল</a:t>
              </a:r>
              <a:r>
                <a:rPr lang="en-US" sz="4400" kern="0" dirty="0" err="1" smtClean="0">
                  <a:ln w="1905"/>
                  <a:latin typeface="NikoshBAN" pitchFamily="2" charset="0"/>
                  <a:cs typeface="NikoshBAN" pitchFamily="2" charset="0"/>
                </a:rPr>
                <a:t>গত</a:t>
              </a:r>
              <a:r>
                <a:rPr lang="en-US" sz="4400" kern="0" dirty="0" smtClean="0">
                  <a:ln w="1905"/>
                  <a:latin typeface="NikoshBAN" pitchFamily="2" charset="0"/>
                  <a:cs typeface="NikoshBAN" pitchFamily="2" charset="0"/>
                </a:rPr>
                <a:t> </a:t>
              </a:r>
              <a:r>
                <a:rPr kumimoji="0" lang="bn-BD" sz="4400" b="1" i="0" u="none" strike="noStrike" kern="0" cap="none" spc="0" normalizeH="0" baseline="0" noProof="0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uLnTx/>
                  <a:uFillTx/>
                  <a:latin typeface="NikoshBAN" pitchFamily="2" charset="0"/>
                  <a:cs typeface="NikoshBAN" pitchFamily="2" charset="0"/>
                </a:rPr>
                <a:t>কাজ</a:t>
              </a:r>
              <a:r>
                <a:rPr kumimoji="0" lang="en-US" sz="4400" b="1" i="0" u="none" strike="noStrike" kern="0" cap="none" spc="0" normalizeH="0" baseline="0" noProof="0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uLnTx/>
                  <a:uFillTx/>
                  <a:latin typeface="NikoshBAN" pitchFamily="2" charset="0"/>
                  <a:cs typeface="NikoshBAN" pitchFamily="2" charset="0"/>
                </a:rPr>
                <a:t> </a:t>
              </a:r>
              <a:r>
                <a:rPr kumimoji="0" lang="bn-BD" sz="4400" b="1" i="0" u="none" strike="noStrike" kern="0" cap="none" spc="0" normalizeH="0" baseline="0" noProof="0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uLnTx/>
                  <a:uFillTx/>
                  <a:latin typeface="NikoshBAN" pitchFamily="2" charset="0"/>
                  <a:cs typeface="NikoshBAN" pitchFamily="2" charset="0"/>
                </a:rPr>
                <a:t> </a:t>
              </a:r>
              <a:endParaRPr kumimoji="0" lang="en-US" sz="4400" b="1" i="0" u="none" strike="noStrike" kern="0" cap="none" spc="0" normalizeH="0" baseline="0" noProof="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6711" y="76200"/>
              <a:ext cx="3124200" cy="2625437"/>
            </a:xfrm>
            <a:prstGeom prst="ellipse">
              <a:avLst/>
            </a:prstGeom>
            <a:ln w="31750">
              <a:solidFill>
                <a:sysClr val="windowText" lastClr="000000"/>
              </a:solidFill>
              <a:miter lim="800000"/>
              <a:headEnd/>
              <a:tailEnd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Oval 8"/>
            <p:cNvSpPr/>
            <p:nvPr/>
          </p:nvSpPr>
          <p:spPr>
            <a:xfrm>
              <a:off x="2376711" y="76200"/>
              <a:ext cx="3124200" cy="2625437"/>
            </a:xfrm>
            <a:prstGeom prst="ellipse">
              <a:avLst/>
            </a:prstGeom>
            <a:noFill/>
            <a:ln w="44450" cap="flat" cmpd="thickThin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381000" y="3787914"/>
            <a:ext cx="8305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জ্ঞান 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চর্চায় আইসিটি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ব্যবহা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রের সুফলগুলো লেখ। </a:t>
            </a:r>
            <a:r>
              <a:rPr lang="bn-BD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</a:t>
            </a:r>
            <a:endParaRPr lang="en-US" sz="4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467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890814125"/>
              </p:ext>
            </p:extLst>
          </p:nvPr>
        </p:nvGraphicFramePr>
        <p:xfrm>
          <a:off x="457200" y="533400"/>
          <a:ext cx="8153400" cy="579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11048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2FC1977-93EA-4368-AB42-6517D9C013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681749C-4E77-4AFD-9003-367654AC11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5C0C303-D3AA-42C8-92C9-0A4DCC38D0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79D9462-27E7-43BE-9D5E-F3BBE42442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141CF5C-6D4A-4A9E-A9FE-5FD68496E4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CD7A7D6-D5D2-442C-9A1D-A903C07427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72FD574-A92A-45C2-8E48-D260C754E1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3648D0E-BA36-4DBD-B587-BE9B490BD4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197D22A-9108-47F0-B67C-94C7865741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45B2A9E-5FFF-49C6-981C-452C338E32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D6382AA-E4D9-423C-AE60-394B9CF827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05200" y="152400"/>
            <a:ext cx="1792478" cy="8309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4800" b="1" dirty="0">
                <a:ea typeface="Calibri"/>
                <a:cs typeface="NikoshBAN"/>
              </a:rPr>
              <a:t>মূল্যায়ন </a:t>
            </a:r>
            <a:endParaRPr lang="en-US" sz="4800" b="1" dirty="0">
              <a:ea typeface="Calibri"/>
              <a:cs typeface="Vrind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1219200"/>
            <a:ext cx="7620000" cy="138499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dirty="0">
                <a:ea typeface="Calibri"/>
                <a:cs typeface="NikoshBAN"/>
              </a:rPr>
              <a:t>১।</a:t>
            </a:r>
            <a:r>
              <a:rPr lang="bn-BD" sz="2800" dirty="0">
                <a:ea typeface="Calibri"/>
                <a:cs typeface="NikoshBAN"/>
              </a:rPr>
              <a:t> </a:t>
            </a:r>
            <a:r>
              <a:rPr lang="bn-BD" sz="2800" dirty="0">
                <a:latin typeface="NikoshBAN" pitchFamily="2" charset="0"/>
                <a:ea typeface="Calibri"/>
                <a:cs typeface="NikoshBAN" pitchFamily="2" charset="0"/>
              </a:rPr>
              <a:t>ভবিষ্যতে কোনটির ব্যবহার ছাড়া জীবন যাপন </a:t>
            </a:r>
            <a:r>
              <a:rPr lang="bn-BD" sz="2800" dirty="0" smtClean="0">
                <a:latin typeface="NikoshBAN" pitchFamily="2" charset="0"/>
                <a:ea typeface="Calibri"/>
                <a:cs typeface="NikoshBAN" pitchFamily="2" charset="0"/>
              </a:rPr>
              <a:t>অসম্ভব </a:t>
            </a:r>
            <a:r>
              <a:rPr lang="bn-BD" sz="2800" dirty="0">
                <a:latin typeface="NikoshBAN" pitchFamily="2" charset="0"/>
                <a:ea typeface="Calibri"/>
                <a:cs typeface="NikoshBAN" pitchFamily="2" charset="0"/>
              </a:rPr>
              <a:t>হয়ে উঠবে</a:t>
            </a:r>
            <a:r>
              <a:rPr lang="bn-BD" sz="2800" dirty="0" smtClean="0">
                <a:latin typeface="NikoshBAN" pitchFamily="2" charset="0"/>
                <a:ea typeface="Calibri"/>
                <a:cs typeface="NikoshBAN" pitchFamily="2" charset="0"/>
              </a:rPr>
              <a:t>?</a:t>
            </a:r>
            <a:endParaRPr lang="en-US" sz="2800" dirty="0" smtClean="0">
              <a:latin typeface="NikoshBAN" pitchFamily="2" charset="0"/>
              <a:ea typeface="Calibri"/>
              <a:cs typeface="NikoshBAN" pitchFamily="2" charset="0"/>
            </a:endParaRPr>
          </a:p>
          <a:p>
            <a:pPr lvl="0"/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	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ক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. </a:t>
            </a:r>
            <a:r>
              <a:rPr lang="bn-BD" sz="28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গাড়ি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			</a:t>
            </a:r>
            <a:r>
              <a:rPr lang="bn-BD" sz="2800" dirty="0" smtClean="0">
                <a:solidFill>
                  <a:prstClr val="black"/>
                </a:solidFill>
                <a:ea typeface="Calibri"/>
                <a:cs typeface="NikoshBAN"/>
              </a:rPr>
              <a:t>খ</a:t>
            </a:r>
            <a:r>
              <a:rPr lang="en-US" sz="2800" dirty="0">
                <a:solidFill>
                  <a:prstClr val="black"/>
                </a:solidFill>
                <a:ea typeface="Calibri"/>
                <a:cs typeface="NikoshBAN"/>
              </a:rPr>
              <a:t>.</a:t>
            </a:r>
            <a:r>
              <a:rPr lang="bn-BD" sz="2800" dirty="0">
                <a:solidFill>
                  <a:prstClr val="black"/>
                </a:solidFill>
                <a:ea typeface="Calibri"/>
                <a:cs typeface="NikoshBAN"/>
              </a:rPr>
              <a:t> গবেষণা  </a:t>
            </a:r>
            <a:endParaRPr lang="en-US" sz="2800" dirty="0">
              <a:solidFill>
                <a:prstClr val="black"/>
              </a:solidFill>
              <a:ea typeface="Calibri"/>
              <a:cs typeface="NikoshBAN"/>
            </a:endParaRPr>
          </a:p>
          <a:p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	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গ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. </a:t>
            </a:r>
            <a:r>
              <a:rPr lang="bn-BD" sz="28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আইসিটি 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			</a:t>
            </a:r>
            <a:r>
              <a:rPr lang="bn-BD" sz="2800" dirty="0" smtClean="0">
                <a:solidFill>
                  <a:prstClr val="black"/>
                </a:solidFill>
                <a:ea typeface="Calibri"/>
                <a:cs typeface="NikoshBAN"/>
              </a:rPr>
              <a:t>ঘ</a:t>
            </a:r>
            <a:r>
              <a:rPr lang="en-US" sz="2800" dirty="0">
                <a:solidFill>
                  <a:prstClr val="black"/>
                </a:solidFill>
                <a:ea typeface="Calibri"/>
                <a:cs typeface="NikoshBAN"/>
              </a:rPr>
              <a:t>. </a:t>
            </a:r>
            <a:r>
              <a:rPr lang="bn-BD" sz="2800" dirty="0">
                <a:solidFill>
                  <a:prstClr val="black"/>
                </a:solidFill>
                <a:ea typeface="Calibri"/>
                <a:cs typeface="NikoshBAN"/>
              </a:rPr>
              <a:t>লেখাপড়া 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	</a:t>
            </a:r>
            <a:endParaRPr lang="en-US" sz="2800" dirty="0"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6" name="L-Shape 5"/>
          <p:cNvSpPr/>
          <p:nvPr/>
        </p:nvSpPr>
        <p:spPr>
          <a:xfrm rot="19213881">
            <a:off x="3055777" y="2074829"/>
            <a:ext cx="596912" cy="240209"/>
          </a:xfrm>
          <a:prstGeom prst="corne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85800" y="3048000"/>
            <a:ext cx="7620000" cy="138499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dirty="0">
                <a:ea typeface="Calibri"/>
                <a:cs typeface="NikoshBAN"/>
              </a:rPr>
              <a:t>২। </a:t>
            </a:r>
            <a:r>
              <a:rPr lang="bn-BD" sz="2800" dirty="0">
                <a:ea typeface="Calibri"/>
                <a:cs typeface="NikoshBAN"/>
              </a:rPr>
              <a:t> বর্তমান পৃথিবীর সবচেয়ে মূল্যবান সম্পদ কোনটি</a:t>
            </a:r>
            <a:r>
              <a:rPr lang="bn-BD" sz="2800" dirty="0" smtClean="0">
                <a:ea typeface="Calibri"/>
                <a:cs typeface="NikoshBAN"/>
              </a:rPr>
              <a:t>?</a:t>
            </a:r>
            <a:endParaRPr lang="en-US" sz="2800" dirty="0" smtClean="0">
              <a:ea typeface="Calibri"/>
              <a:cs typeface="NikoshBAN"/>
            </a:endParaRPr>
          </a:p>
          <a:p>
            <a:r>
              <a:rPr lang="en-US" sz="2800" dirty="0" smtClean="0">
                <a:solidFill>
                  <a:prstClr val="black"/>
                </a:solidFill>
                <a:ea typeface="Calibri"/>
                <a:cs typeface="NikoshBAN"/>
              </a:rPr>
              <a:t>	</a:t>
            </a:r>
            <a:r>
              <a:rPr lang="bn-BD" sz="2800" dirty="0" smtClean="0">
                <a:solidFill>
                  <a:prstClr val="black"/>
                </a:solidFill>
                <a:ea typeface="Calibri"/>
                <a:cs typeface="NikoshBAN"/>
              </a:rPr>
              <a:t>ক</a:t>
            </a:r>
            <a:r>
              <a:rPr lang="bn-BD" sz="2800" dirty="0">
                <a:solidFill>
                  <a:prstClr val="black"/>
                </a:solidFill>
                <a:ea typeface="Calibri"/>
                <a:cs typeface="NikoshBAN"/>
              </a:rPr>
              <a:t>. সোনার </a:t>
            </a:r>
            <a:r>
              <a:rPr lang="bn-BD" sz="2800" dirty="0" smtClean="0">
                <a:solidFill>
                  <a:prstClr val="black"/>
                </a:solidFill>
                <a:ea typeface="Calibri"/>
                <a:cs typeface="NikoshBAN"/>
              </a:rPr>
              <a:t>খনি</a:t>
            </a:r>
            <a:r>
              <a:rPr lang="en-US" sz="2800" dirty="0" smtClean="0">
                <a:solidFill>
                  <a:prstClr val="black"/>
                </a:solidFill>
                <a:ea typeface="Calibri"/>
                <a:cs typeface="NikoshBAN"/>
              </a:rPr>
              <a:t>			</a:t>
            </a:r>
            <a:r>
              <a:rPr lang="bn-BD" sz="2800" dirty="0" smtClean="0">
                <a:solidFill>
                  <a:prstClr val="black"/>
                </a:solidFill>
                <a:ea typeface="Calibri"/>
                <a:cs typeface="NikoshBAN"/>
              </a:rPr>
              <a:t>খ</a:t>
            </a:r>
            <a:r>
              <a:rPr lang="bn-BD" sz="2800" dirty="0">
                <a:solidFill>
                  <a:prstClr val="black"/>
                </a:solidFill>
                <a:ea typeface="Calibri"/>
                <a:cs typeface="NikoshBAN"/>
              </a:rPr>
              <a:t>. জ্ঞান </a:t>
            </a:r>
            <a:endParaRPr lang="en-US" sz="2800" dirty="0"/>
          </a:p>
          <a:p>
            <a:r>
              <a:rPr lang="en-US" sz="2800" dirty="0" smtClean="0">
                <a:solidFill>
                  <a:prstClr val="black"/>
                </a:solidFill>
                <a:ea typeface="Calibri"/>
                <a:cs typeface="NikoshBAN"/>
              </a:rPr>
              <a:t>	</a:t>
            </a:r>
            <a:r>
              <a:rPr lang="bn-BD" sz="2800" dirty="0" smtClean="0">
                <a:solidFill>
                  <a:prstClr val="black"/>
                </a:solidFill>
                <a:ea typeface="Calibri"/>
                <a:cs typeface="NikoshBAN"/>
              </a:rPr>
              <a:t>গ</a:t>
            </a:r>
            <a:r>
              <a:rPr lang="bn-BD" sz="2800" dirty="0">
                <a:solidFill>
                  <a:prstClr val="black"/>
                </a:solidFill>
                <a:ea typeface="Calibri"/>
                <a:cs typeface="NikoshBAN"/>
              </a:rPr>
              <a:t>.  তেলের </a:t>
            </a:r>
            <a:r>
              <a:rPr lang="bn-BD" sz="2800" dirty="0" smtClean="0">
                <a:solidFill>
                  <a:prstClr val="black"/>
                </a:solidFill>
                <a:ea typeface="Calibri"/>
                <a:cs typeface="NikoshBAN"/>
              </a:rPr>
              <a:t>খনি</a:t>
            </a:r>
            <a:r>
              <a:rPr lang="en-US" sz="2800" dirty="0" smtClean="0">
                <a:solidFill>
                  <a:prstClr val="black"/>
                </a:solidFill>
                <a:ea typeface="Calibri"/>
                <a:cs typeface="NikoshBAN"/>
              </a:rPr>
              <a:t>			</a:t>
            </a:r>
            <a:r>
              <a:rPr lang="bn-BD" sz="2800" dirty="0" smtClean="0">
                <a:solidFill>
                  <a:prstClr val="black"/>
                </a:solidFill>
                <a:ea typeface="Calibri"/>
                <a:cs typeface="NikoshBAN"/>
              </a:rPr>
              <a:t>ঘ</a:t>
            </a:r>
            <a:r>
              <a:rPr lang="bn-BD" sz="2800" dirty="0">
                <a:solidFill>
                  <a:prstClr val="black"/>
                </a:solidFill>
                <a:ea typeface="Calibri"/>
                <a:cs typeface="NikoshBAN"/>
              </a:rPr>
              <a:t>. রুপার </a:t>
            </a:r>
            <a:r>
              <a:rPr lang="bn-BD" sz="2800" dirty="0" smtClean="0">
                <a:solidFill>
                  <a:prstClr val="black"/>
                </a:solidFill>
                <a:ea typeface="Calibri"/>
                <a:cs typeface="NikoshBAN"/>
              </a:rPr>
              <a:t>খনি</a:t>
            </a:r>
            <a:r>
              <a:rPr lang="en-US" sz="2800" dirty="0" smtClean="0">
                <a:solidFill>
                  <a:prstClr val="black"/>
                </a:solidFill>
                <a:ea typeface="Calibri"/>
                <a:cs typeface="NikoshBAN"/>
              </a:rPr>
              <a:t>	</a:t>
            </a:r>
            <a:endParaRPr lang="en-US" sz="2800" dirty="0"/>
          </a:p>
        </p:txBody>
      </p:sp>
      <p:sp>
        <p:nvSpPr>
          <p:cNvPr id="8" name="L-Shape 7"/>
          <p:cNvSpPr/>
          <p:nvPr/>
        </p:nvSpPr>
        <p:spPr>
          <a:xfrm rot="19213881">
            <a:off x="6332377" y="3515932"/>
            <a:ext cx="596912" cy="240209"/>
          </a:xfrm>
          <a:prstGeom prst="corne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85800" y="4876800"/>
            <a:ext cx="7620000" cy="138499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৩। 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আমরা </a:t>
            </a:r>
            <a:r>
              <a:rPr lang="bn-BD" sz="28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কী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bn-BD" sz="28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ব্যবহার করে জীবনটা অনেক সহজ করতে পারি  ? </a:t>
            </a:r>
          </a:p>
          <a:p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	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ক</a:t>
            </a:r>
            <a:r>
              <a:rPr lang="bn-BD" sz="28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. যানবাহন </a:t>
            </a:r>
            <a:r>
              <a:rPr lang="en-US" sz="2800" dirty="0" smtClean="0"/>
              <a:t>		</a:t>
            </a:r>
            <a:r>
              <a:rPr lang="bn-IN" sz="2800" dirty="0" smtClean="0"/>
              <a:t>	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খ</a:t>
            </a:r>
            <a:r>
              <a:rPr lang="bn-BD" sz="28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. মোবাইল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	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গ</a:t>
            </a:r>
            <a:r>
              <a:rPr lang="bn-BD" sz="28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. 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আ</a:t>
            </a:r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ই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সিটি </a:t>
            </a:r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			</a:t>
            </a:r>
            <a:r>
              <a:rPr lang="bn-BD" sz="28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ঘ. </a:t>
            </a:r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ঔ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ষধ </a:t>
            </a:r>
            <a:endParaRPr lang="en-US" sz="2800" dirty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11" name="L-Shape 10"/>
          <p:cNvSpPr/>
          <p:nvPr/>
        </p:nvSpPr>
        <p:spPr>
          <a:xfrm rot="19213881">
            <a:off x="3084211" y="5773245"/>
            <a:ext cx="596912" cy="240209"/>
          </a:xfrm>
          <a:prstGeom prst="corne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534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  <p:bldP spid="7" grpId="0" animBg="1"/>
      <p:bldP spid="8" grpId="0" animBg="1"/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rot="1036832">
            <a:off x="5092705" y="1518564"/>
            <a:ext cx="265489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বাড়ির কাজ  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29429"/>
            <a:ext cx="3621245" cy="2710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914400" y="3733800"/>
            <a:ext cx="7543800" cy="1200329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তোমার জা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তথ্য ও যোগাযোগ প্রযুক্তি ব্যবহারের দশটি ক্ষেত্রের নাম 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লিখে আনবে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7302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1889433" y="5181600"/>
            <a:ext cx="4757988" cy="1219200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BD" sz="8800" b="1" kern="10" spc="50" dirty="0" smtClean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8800" b="1" kern="10" spc="50" dirty="0">
              <a:ln w="1143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282" y="838200"/>
            <a:ext cx="6488289" cy="4343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353650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76800" y="838200"/>
            <a:ext cx="3886200" cy="569386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6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6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>
              <a:defRPr/>
            </a:pPr>
            <a:r>
              <a:rPr lang="en-US" sz="4000" dirty="0" err="1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৬ষ্ঠ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 তথ্য ও যোগাযোগ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endParaRPr lang="bn-BD" sz="2800" b="1" dirty="0"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sz="4000" dirty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: 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১ম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sz="4000" dirty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: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৭</a:t>
            </a:r>
            <a:endParaRPr lang="bn-BD" sz="4000" dirty="0"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sz="4000" dirty="0">
                <a:latin typeface="NikoshBAN" pitchFamily="2" charset="0"/>
                <a:cs typeface="NikoshBAN" pitchFamily="2" charset="0"/>
              </a:rPr>
              <a:t>সময়: ৫০ মিনিট 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bn-IN" sz="4000" dirty="0"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 </a:t>
            </a:r>
            <a:endParaRPr lang="en-US" sz="4000" dirty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838200" y="838200"/>
            <a:ext cx="3657600" cy="5601533"/>
            <a:chOff x="881743" y="838200"/>
            <a:chExt cx="3918857" cy="5601533"/>
          </a:xfrm>
        </p:grpSpPr>
        <p:sp>
          <p:nvSpPr>
            <p:cNvPr id="3" name="TextBox 2"/>
            <p:cNvSpPr txBox="1"/>
            <p:nvPr/>
          </p:nvSpPr>
          <p:spPr>
            <a:xfrm>
              <a:off x="881743" y="838200"/>
              <a:ext cx="3918857" cy="5601533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4400" dirty="0" err="1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শিক্ষক</a:t>
              </a:r>
              <a:r>
                <a:rPr lang="en-US" sz="4400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400" dirty="0" err="1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পরিচিতি</a:t>
              </a:r>
              <a:r>
                <a:rPr lang="en-US" sz="4400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pPr algn="ctr"/>
              <a:endParaRPr lang="en-US" sz="4400" dirty="0"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en-US" sz="4400" dirty="0"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bn-IN" sz="4400" dirty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IN" sz="4400" dirty="0" smtClean="0">
                  <a:latin typeface="NikoshBAN" pitchFamily="2" charset="0"/>
                  <a:cs typeface="NikoshBAN" pitchFamily="2" charset="0"/>
                </a:rPr>
                <a:t>আক্তারুজ্জামান  </a:t>
              </a:r>
              <a:endParaRPr lang="en-US" sz="4400" dirty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3200" dirty="0" err="1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সহকারী</a:t>
              </a:r>
              <a:r>
                <a:rPr lang="en-US" sz="3200" dirty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শিক্ষক</a:t>
              </a:r>
              <a:r>
                <a:rPr lang="en-US" sz="3200" dirty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200" dirty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(আই</a:t>
              </a:r>
              <a:r>
                <a:rPr lang="en-US" sz="3200" dirty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.</a:t>
              </a:r>
              <a:r>
                <a:rPr lang="bn-BD" sz="3200" dirty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সি</a:t>
              </a:r>
              <a:r>
                <a:rPr lang="en-US" sz="3200" dirty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.</a:t>
              </a:r>
              <a:r>
                <a:rPr lang="bn-BD" sz="3200" dirty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টি</a:t>
              </a:r>
              <a:r>
                <a:rPr lang="en-US" sz="3200" dirty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) </a:t>
              </a:r>
              <a:endParaRPr lang="bn-BD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IN" sz="2800" dirty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ঘুগরাকাটী ফাজিল (ডিগ্রী) মাদরাসা</a:t>
              </a:r>
            </a:p>
            <a:p>
              <a:pPr algn="ctr"/>
              <a:r>
                <a:rPr lang="bn-IN" sz="3200" dirty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কয়রা, খুলনা। </a:t>
              </a:r>
              <a:endPara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en-US" dirty="0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4679" y="1905000"/>
              <a:ext cx="1572986" cy="164592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pic>
      </p:grpSp>
    </p:spTree>
    <p:extLst>
      <p:ext uri="{BB962C8B-B14F-4D97-AF65-F5344CB8AC3E}">
        <p14:creationId xmlns:p14="http://schemas.microsoft.com/office/powerpoint/2010/main" val="9239592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554385"/>
            <a:ext cx="6400800" cy="769441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 ও যোগাযোগ প্রযুক্তির গুরুত্ব  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600" y="5350439"/>
            <a:ext cx="2653145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গতানুগতিক</a:t>
            </a: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অফিস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17300" y="5350439"/>
            <a:ext cx="3228109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আইসিটি</a:t>
            </a: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ভিত্তিক </a:t>
            </a:r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অফিস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904094"/>
            <a:ext cx="4213911" cy="28660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1"/>
          <a:stretch/>
        </p:blipFill>
        <p:spPr bwMode="auto">
          <a:xfrm>
            <a:off x="395320" y="1904093"/>
            <a:ext cx="4056125" cy="28660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12443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11606" y="887694"/>
            <a:ext cx="2533066" cy="10156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BD" sz="6000" b="1" dirty="0">
                <a:ea typeface="Calibri"/>
                <a:cs typeface="NikoshBAN"/>
              </a:rPr>
              <a:t>শিখনফল </a:t>
            </a:r>
            <a:endParaRPr lang="en-US" sz="6000" b="1" dirty="0">
              <a:ea typeface="Calibri"/>
              <a:cs typeface="Vrinda"/>
            </a:endParaRPr>
          </a:p>
        </p:txBody>
      </p:sp>
      <p:sp useBgFill="1">
        <p:nvSpPr>
          <p:cNvPr id="3" name="Rectangle 2"/>
          <p:cNvSpPr/>
          <p:nvPr/>
        </p:nvSpPr>
        <p:spPr>
          <a:xfrm>
            <a:off x="457200" y="2362200"/>
            <a:ext cx="8305800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4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শিক্ষার্থীরা... </a:t>
            </a:r>
            <a:endParaRPr lang="en-US" sz="40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bn-BD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তথ্য ও যোগাযোগ প্রযুক্তির </a:t>
            </a:r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সুবিধা ব্যাখ্যা করতে পারবে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;</a:t>
            </a:r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BD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২। বাংলাদেশকে পৃথিবীর সম্পদশালী দেশে রূপান্তরে কী 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bn-IN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ণী</a:t>
            </a:r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য় </a:t>
            </a:r>
            <a:r>
              <a:rPr lang="bn-BD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তা </a:t>
            </a:r>
            <a:r>
              <a:rPr lang="bn-IN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বিশ্লেষন</a:t>
            </a:r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করতে </a:t>
            </a:r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36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6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9977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4658380"/>
            <a:ext cx="4572000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আগে কাজ করতে অনেক সময় লাগত।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14800" y="5716236"/>
            <a:ext cx="484632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বর্তমানে তাড়াতাড়ি কাজ শেষ করা যায়।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45" y="1704975"/>
            <a:ext cx="5292969" cy="286702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820333"/>
            <a:ext cx="2971800" cy="374226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732736" y="457200"/>
            <a:ext cx="5426486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4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তথ্য ও যোগাযোগ প্রযুক্তির </a:t>
            </a:r>
            <a:r>
              <a:rPr lang="bn-IN" sz="40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গুরুত্ব </a:t>
            </a:r>
            <a:r>
              <a:rPr lang="bn-BD" sz="40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266575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95401" y="5475982"/>
            <a:ext cx="6553200" cy="95410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এই যুগে মানুষ অনেক বেশি কর্মদক্ষ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এবং তারা প্রযুক্তি ব্যবহার করে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আন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ন্দ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পায়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366" y="1371600"/>
            <a:ext cx="5585270" cy="37338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1752599" y="355179"/>
            <a:ext cx="5301452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BD" sz="4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তথ্য ও যোগাযোগ প্রযুক্তির </a:t>
            </a:r>
            <a:r>
              <a:rPr lang="bn-IN" sz="4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bn-BD" sz="40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825622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4191000"/>
            <a:ext cx="3849551" cy="138499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এক সময়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বড় বড় কলকারখানাকে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বা লোহার খনিকে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পৃথিবীর সম্পদ বলা হত।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32698" y="5181600"/>
            <a:ext cx="4380708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কিন্তু এখন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জ্ঞান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চর্চাকারী দেশ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সম্পদশালী দেশ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বলা হয়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79" y="1542366"/>
            <a:ext cx="3646025" cy="244587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113" y="2438400"/>
            <a:ext cx="3687687" cy="244509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1816092" y="358914"/>
            <a:ext cx="5301451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BD" sz="4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তথ্য ও যোগাযোগ প্রযুক্তির </a:t>
            </a:r>
            <a:r>
              <a:rPr lang="bn-IN" sz="4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bn-BD" sz="40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825622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46134" y="1600200"/>
            <a:ext cx="2775119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4800" b="1" dirty="0">
                <a:ea typeface="Calibri"/>
                <a:cs typeface="NikoshBAN"/>
              </a:rPr>
              <a:t>জোড়ায় কাজ </a:t>
            </a:r>
            <a:endParaRPr lang="en-US" sz="4800" b="1" dirty="0">
              <a:ea typeface="Calibri"/>
              <a:cs typeface="Vrind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51862" y="2971800"/>
            <a:ext cx="7763664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4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তথ্য ও যোগাযোগ প্রযুক্তির </a:t>
            </a:r>
            <a:r>
              <a:rPr lang="bn-BD" sz="44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গুরুত্ব ব্যাখ্যা কর।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3494043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68582" y="292805"/>
            <a:ext cx="624840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তথ্য ও যোগাযোগ প্রযুক্তির ব্যবহার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4473" y="3669283"/>
            <a:ext cx="3358861" cy="523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মোবাইল ফোনে যোগাযোগ </a:t>
            </a:r>
            <a:endParaRPr lang="bn-IN" sz="2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91920" y="3668146"/>
            <a:ext cx="4306337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ডিজিটাল ক্যামেরা দিয়ে ছবি তোলা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09800" y="6182380"/>
            <a:ext cx="4033965" cy="5232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ব্যক্তিগত কম্পিউটারে কাজকর্ম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049" y="1066800"/>
            <a:ext cx="3559708" cy="243840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629"/>
          <a:stretch/>
        </p:blipFill>
        <p:spPr bwMode="auto">
          <a:xfrm>
            <a:off x="4857986" y="1066800"/>
            <a:ext cx="3574204" cy="2413488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2123" y="4220936"/>
            <a:ext cx="2669318" cy="1871652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60781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970</TotalTime>
  <Words>336</Words>
  <Application>Microsoft Office PowerPoint</Application>
  <PresentationFormat>On-screen Show (4:3)</PresentationFormat>
  <Paragraphs>85</Paragraphs>
  <Slides>17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NikoshBAN</vt:lpstr>
      <vt:lpstr>SolaimanLipi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Rahim</dc:creator>
  <cp:lastModifiedBy>USER</cp:lastModifiedBy>
  <cp:revision>258</cp:revision>
  <dcterms:created xsi:type="dcterms:W3CDTF">2015-03-31T15:15:49Z</dcterms:created>
  <dcterms:modified xsi:type="dcterms:W3CDTF">2020-02-07T12:07:20Z</dcterms:modified>
</cp:coreProperties>
</file>