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F87D1-5351-4AAF-943A-77C343ADC2FB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DAD94-72FF-4AF6-A7A7-BBD63B16B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49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AD94-72FF-4AF6-A7A7-BBD63B16B6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90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A5F36-0549-4198-ACD4-6D2F5C6B09C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39AEC-1D99-4254-B6FF-AB71B344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mages 1.png"/>
          <p:cNvPicPr>
            <a:picLocks noChangeAspect="1"/>
          </p:cNvPicPr>
          <p:nvPr/>
        </p:nvPicPr>
        <p:blipFill>
          <a:blip r:embed="rId2"/>
          <a:srcRect r="8249" b="278"/>
          <a:stretch>
            <a:fillRect/>
          </a:stretch>
        </p:blipFill>
        <p:spPr>
          <a:xfrm rot="16200000">
            <a:off x="2851649" y="-2668767"/>
            <a:ext cx="6857998" cy="1219553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671278" y="776088"/>
            <a:ext cx="8673737" cy="312202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50868" y="1097280"/>
            <a:ext cx="8033657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গণিত ক্লাসে সবাইকে 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45429" y="3775167"/>
            <a:ext cx="3004457" cy="261257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19303" y="4493623"/>
            <a:ext cx="3004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55230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92893E-6 -7.40741E-7 L 0.00326 -0.47222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36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2029E-7 -4.07407E-6 L 0.00104 -0.61921 " pathEditMode="relative" rAng="0" ptsTypes="AA">
                                      <p:cBhvr>
                                        <p:cTn id="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10"/>
                                    </p:animMotion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3" grpId="1"/>
      <p:bldP spid="14" grpId="0" animBg="1"/>
      <p:bldP spid="15" grpId="0"/>
      <p:bldP spid="1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53" name="Frame 52"/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51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255096" y="1904805"/>
            <a:ext cx="25220" cy="21952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104730" y="1884410"/>
            <a:ext cx="11025" cy="2181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5992" y="1444491"/>
            <a:ext cx="42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347" y="370019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2820" y="375419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Arc 14"/>
          <p:cNvSpPr/>
          <p:nvPr/>
        </p:nvSpPr>
        <p:spPr>
          <a:xfrm rot="19613833">
            <a:off x="1106296" y="3040409"/>
            <a:ext cx="743141" cy="952876"/>
          </a:xfrm>
          <a:prstGeom prst="arc">
            <a:avLst>
              <a:gd name="adj1" fmla="val 15766525"/>
              <a:gd name="adj2" fmla="val 4909792"/>
            </a:avLst>
          </a:prstGeom>
          <a:noFill/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75149" y="3309591"/>
            <a:ext cx="5918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৯০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18734" y="4040575"/>
            <a:ext cx="3143172" cy="2185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114449" y="1908356"/>
            <a:ext cx="3148295" cy="3625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109819" y="1937446"/>
            <a:ext cx="29828" cy="206774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165020" y="1918134"/>
            <a:ext cx="3040811" cy="5826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1042692" y="4021449"/>
            <a:ext cx="3143858" cy="18244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61695" y="1900953"/>
            <a:ext cx="7593" cy="2114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57430" y="1840639"/>
            <a:ext cx="0" cy="22991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984604" y="1658373"/>
            <a:ext cx="14507" cy="26881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23548" y="1866713"/>
            <a:ext cx="13749" cy="22458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246556" y="1633656"/>
            <a:ext cx="7019" cy="27128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qual 26"/>
          <p:cNvSpPr/>
          <p:nvPr/>
        </p:nvSpPr>
        <p:spPr>
          <a:xfrm>
            <a:off x="5872976" y="2770925"/>
            <a:ext cx="624446" cy="365760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Equal 27"/>
          <p:cNvSpPr/>
          <p:nvPr/>
        </p:nvSpPr>
        <p:spPr>
          <a:xfrm>
            <a:off x="8303357" y="2845864"/>
            <a:ext cx="624446" cy="365760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Equal 28"/>
          <p:cNvSpPr/>
          <p:nvPr/>
        </p:nvSpPr>
        <p:spPr>
          <a:xfrm>
            <a:off x="9029258" y="2849783"/>
            <a:ext cx="624446" cy="365760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11858" y="5307289"/>
            <a:ext cx="91202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কখ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গঘ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= ৩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latin typeface="NikoshBAN" pitchFamily="2" charset="0"/>
                <a:cs typeface="NikoshBAN" pitchFamily="2" charset="0"/>
              </a:rPr>
              <a:t>খ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ঘক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= 4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1015" y="4478513"/>
            <a:ext cx="32812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কখগঘ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40906" y="4875023"/>
            <a:ext cx="29980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28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28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2800" u="sng" dirty="0">
              <a:ln w="0"/>
              <a:solidFill>
                <a:srgbClr val="0070C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87782" y="471544"/>
            <a:ext cx="51859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বৈশিষ্ট্যঃ</a:t>
            </a:r>
            <a:r>
              <a:rPr lang="en-US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১</a:t>
            </a:r>
            <a:endParaRPr lang="en-US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07062" y="1817851"/>
            <a:ext cx="1621201" cy="3585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63939" y="4152729"/>
            <a:ext cx="1564324" cy="1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30273" y="3256132"/>
            <a:ext cx="0" cy="78807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7223928" y="1925325"/>
            <a:ext cx="6349" cy="72561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061556" y="2753523"/>
            <a:ext cx="88678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0" name="Arc 39"/>
          <p:cNvSpPr/>
          <p:nvPr/>
        </p:nvSpPr>
        <p:spPr>
          <a:xfrm rot="5400000">
            <a:off x="2013194" y="2300047"/>
            <a:ext cx="1238571" cy="3160680"/>
          </a:xfrm>
          <a:prstGeom prst="arc">
            <a:avLst>
              <a:gd name="adj1" fmla="val 16886675"/>
              <a:gd name="adj2" fmla="val 4941582"/>
            </a:avLst>
          </a:prstGeom>
          <a:noFill/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130731" y="4005194"/>
            <a:ext cx="84991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42" name="Equal 41"/>
          <p:cNvSpPr/>
          <p:nvPr/>
        </p:nvSpPr>
        <p:spPr>
          <a:xfrm>
            <a:off x="6531353" y="2798440"/>
            <a:ext cx="624446" cy="365760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8168714" y="4381854"/>
            <a:ext cx="1564324" cy="1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171595" y="1238727"/>
            <a:ext cx="1621201" cy="3585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9719019" y="1677665"/>
            <a:ext cx="11121" cy="102552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9692814" y="3391731"/>
            <a:ext cx="20682" cy="99012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9567158" y="2818564"/>
            <a:ext cx="84991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 rot="16200000">
            <a:off x="3984636" y="2690756"/>
            <a:ext cx="894797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4322000" y="1728712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354930" y="5890509"/>
            <a:ext cx="98897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কখ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গঘ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latin typeface="NikoshBAN" pitchFamily="2" charset="0"/>
                <a:cs typeface="NikoshBAN" pitchFamily="2" charset="0"/>
              </a:rPr>
              <a:t>খ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ঘক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00724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1" grpId="0"/>
      <p:bldP spid="33" grpId="0"/>
      <p:bldP spid="39" grpId="0"/>
      <p:bldP spid="42" grpId="0" animBg="1"/>
      <p:bldP spid="47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928692" y="4577488"/>
            <a:ext cx="4168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কখগঘ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87846" y="5133315"/>
            <a:ext cx="3249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28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28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2800" u="sng" dirty="0">
              <a:ln w="0"/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5536" y="5656535"/>
            <a:ext cx="8531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কখ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গঘ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খগ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ঘক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151715" y="2343177"/>
            <a:ext cx="1970827" cy="0"/>
          </a:xfrm>
          <a:prstGeom prst="straightConnector1">
            <a:avLst/>
          </a:prstGeom>
          <a:ln>
            <a:solidFill>
              <a:srgbClr val="C0000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46991" y="3647337"/>
            <a:ext cx="1970827" cy="0"/>
          </a:xfrm>
          <a:prstGeom prst="straightConnector1">
            <a:avLst/>
          </a:prstGeom>
          <a:ln>
            <a:solidFill>
              <a:srgbClr val="C0000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412814" y="1932546"/>
            <a:ext cx="29194" cy="1931643"/>
          </a:xfrm>
          <a:prstGeom prst="straightConnector1">
            <a:avLst/>
          </a:prstGeom>
          <a:ln>
            <a:solidFill>
              <a:srgbClr val="C0000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5992" y="1444491"/>
            <a:ext cx="42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347" y="370019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Arc 19"/>
          <p:cNvSpPr/>
          <p:nvPr/>
        </p:nvSpPr>
        <p:spPr>
          <a:xfrm rot="19613833">
            <a:off x="1106296" y="3040409"/>
            <a:ext cx="743141" cy="952876"/>
          </a:xfrm>
          <a:prstGeom prst="arc">
            <a:avLst>
              <a:gd name="adj1" fmla="val 15766525"/>
              <a:gd name="adj2" fmla="val 4909792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75149" y="3309591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৯০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35992" y="1444491"/>
            <a:ext cx="42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347" y="370019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12820" y="375419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39034" y="1538223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1088370" y="1778706"/>
            <a:ext cx="23568" cy="2149826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111939" y="1801372"/>
            <a:ext cx="3021633" cy="4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047841" y="3894743"/>
            <a:ext cx="3085731" cy="17966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133572" y="1826464"/>
            <a:ext cx="17154" cy="214605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 rot="5400000">
            <a:off x="2013194" y="2300047"/>
            <a:ext cx="1238571" cy="3160680"/>
          </a:xfrm>
          <a:prstGeom prst="arc">
            <a:avLst>
              <a:gd name="adj1" fmla="val 16886675"/>
              <a:gd name="adj2" fmla="val 4941582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30731" y="4005194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32" name="Arc 31"/>
          <p:cNvSpPr/>
          <p:nvPr/>
        </p:nvSpPr>
        <p:spPr>
          <a:xfrm rot="10800000">
            <a:off x="709520" y="1801372"/>
            <a:ext cx="800818" cy="2143791"/>
          </a:xfrm>
          <a:prstGeom prst="arc">
            <a:avLst>
              <a:gd name="adj1" fmla="val 16735339"/>
              <a:gd name="adj2" fmla="val 4944734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6200000">
            <a:off x="285020" y="2614664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1087845" y="1818008"/>
            <a:ext cx="3045727" cy="49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087845" y="3916183"/>
            <a:ext cx="3045727" cy="55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87845" y="1778706"/>
            <a:ext cx="8776" cy="218201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46824" y="1779459"/>
            <a:ext cx="1204" cy="21688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8421713" y="1954505"/>
            <a:ext cx="29194" cy="1931643"/>
          </a:xfrm>
          <a:prstGeom prst="straightConnector1">
            <a:avLst/>
          </a:prstGeom>
          <a:ln>
            <a:solidFill>
              <a:srgbClr val="C0000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860765" y="481303"/>
            <a:ext cx="53818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en-US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2</a:t>
            </a:r>
            <a:endParaRPr lang="en-US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4157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6 -0.00579 L 0.33086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8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6 -2.59259E-6 L 0.24375 0.016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69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2 0.00024 L -0.00039 -0.1902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953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33333E-6 L 0.0013 0.19027 " pathEditMode="relative" rAng="0" ptsTypes="AA">
                                      <p:cBhvr>
                                        <p:cTn id="24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5392 0.0071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53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53177 0.0076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89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.00186 L 0.13489 0.006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819966" y="4468533"/>
            <a:ext cx="31334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32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2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3200" u="sng" dirty="0">
              <a:ln w="0"/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6517" y="4076128"/>
            <a:ext cx="33335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কখগঘ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8527" y="1096758"/>
            <a:ext cx="42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Arc 15"/>
          <p:cNvSpPr/>
          <p:nvPr/>
        </p:nvSpPr>
        <p:spPr>
          <a:xfrm rot="19613833">
            <a:off x="1174436" y="2692676"/>
            <a:ext cx="743141" cy="952876"/>
          </a:xfrm>
          <a:prstGeom prst="arc">
            <a:avLst>
              <a:gd name="adj1" fmla="val 15766525"/>
              <a:gd name="adj2" fmla="val 4909792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07682" y="2961858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৯০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91366" y="3378217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6869" y="3457978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94295" y="1113216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Arc 20"/>
          <p:cNvSpPr/>
          <p:nvPr/>
        </p:nvSpPr>
        <p:spPr>
          <a:xfrm rot="5400000">
            <a:off x="2107089" y="1990952"/>
            <a:ext cx="1238571" cy="3160680"/>
          </a:xfrm>
          <a:prstGeom prst="arc">
            <a:avLst>
              <a:gd name="adj1" fmla="val 16886675"/>
              <a:gd name="adj2" fmla="val 4941582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173114" y="3683219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23" name="Arc 22"/>
          <p:cNvSpPr/>
          <p:nvPr/>
        </p:nvSpPr>
        <p:spPr>
          <a:xfrm rot="10800000">
            <a:off x="726144" y="1453639"/>
            <a:ext cx="800818" cy="2143791"/>
          </a:xfrm>
          <a:prstGeom prst="arc">
            <a:avLst>
              <a:gd name="adj1" fmla="val 16735339"/>
              <a:gd name="adj2" fmla="val 4944734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16200000">
            <a:off x="403126" y="2347306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168864" y="3581327"/>
            <a:ext cx="3045727" cy="5533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177639" y="1436827"/>
            <a:ext cx="26859" cy="217616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168863" y="1468055"/>
            <a:ext cx="3054304" cy="222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88086" y="1431726"/>
            <a:ext cx="1204" cy="2168894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164700" y="1440021"/>
            <a:ext cx="3054304" cy="2168894"/>
            <a:chOff x="3628729" y="1431726"/>
            <a:chExt cx="3054304" cy="2168894"/>
          </a:xfrm>
        </p:grpSpPr>
        <p:cxnSp>
          <p:nvCxnSpPr>
            <p:cNvPr id="30" name="Straight Connector 29"/>
            <p:cNvCxnSpPr/>
            <p:nvPr/>
          </p:nvCxnSpPr>
          <p:spPr>
            <a:xfrm flipH="1">
              <a:off x="3628729" y="1468055"/>
              <a:ext cx="3054304" cy="222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647952" y="1431726"/>
              <a:ext cx="1204" cy="216889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151557" y="1461669"/>
            <a:ext cx="3054304" cy="2176165"/>
            <a:chOff x="1321263" y="1589227"/>
            <a:chExt cx="3054304" cy="2176165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1330039" y="1589227"/>
              <a:ext cx="26859" cy="217616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21263" y="1620455"/>
              <a:ext cx="3054304" cy="222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160824" y="1449138"/>
            <a:ext cx="3045727" cy="2168894"/>
            <a:chOff x="1321264" y="1584126"/>
            <a:chExt cx="3045727" cy="2168894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1321264" y="3733727"/>
              <a:ext cx="3045727" cy="553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340486" y="1584126"/>
              <a:ext cx="1204" cy="216889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139235" y="1463945"/>
            <a:ext cx="3045727" cy="2183537"/>
            <a:chOff x="5315151" y="1614415"/>
            <a:chExt cx="3045727" cy="2183537"/>
          </a:xfrm>
        </p:grpSpPr>
        <p:grpSp>
          <p:nvGrpSpPr>
            <p:cNvPr id="39" name="Group 38"/>
            <p:cNvGrpSpPr/>
            <p:nvPr/>
          </p:nvGrpSpPr>
          <p:grpSpPr>
            <a:xfrm>
              <a:off x="5315151" y="1614415"/>
              <a:ext cx="3045727" cy="2176165"/>
              <a:chOff x="1143106" y="1436827"/>
              <a:chExt cx="3045727" cy="2176165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H="1">
                <a:off x="1143106" y="3581327"/>
                <a:ext cx="3045727" cy="5533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1177639" y="1436827"/>
                <a:ext cx="26859" cy="2176165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Arc 39"/>
            <p:cNvSpPr/>
            <p:nvPr/>
          </p:nvSpPr>
          <p:spPr>
            <a:xfrm rot="19613833">
              <a:off x="5370804" y="2845076"/>
              <a:ext cx="743141" cy="952876"/>
            </a:xfrm>
            <a:prstGeom prst="arc">
              <a:avLst>
                <a:gd name="adj1" fmla="val 15766525"/>
                <a:gd name="adj2" fmla="val 4909792"/>
              </a:avLst>
            </a:prstGeom>
            <a:ln w="3810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504050" y="3114258"/>
              <a:ext cx="5918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৯০</a:t>
              </a:r>
              <a:endParaRPr lang="en-US" sz="24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247882" y="1464566"/>
            <a:ext cx="3045727" cy="2176165"/>
            <a:chOff x="1143106" y="1436827"/>
            <a:chExt cx="3045727" cy="2176165"/>
          </a:xfrm>
        </p:grpSpPr>
        <p:cxnSp>
          <p:nvCxnSpPr>
            <p:cNvPr id="45" name="Straight Connector 44"/>
            <p:cNvCxnSpPr/>
            <p:nvPr/>
          </p:nvCxnSpPr>
          <p:spPr>
            <a:xfrm flipH="1">
              <a:off x="1143106" y="3581327"/>
              <a:ext cx="3045727" cy="553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1177639" y="1436827"/>
              <a:ext cx="26859" cy="217616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6243830" y="1472515"/>
            <a:ext cx="3045727" cy="2176165"/>
            <a:chOff x="1143106" y="1436827"/>
            <a:chExt cx="3045727" cy="2176165"/>
          </a:xfrm>
        </p:grpSpPr>
        <p:cxnSp>
          <p:nvCxnSpPr>
            <p:cNvPr id="48" name="Straight Connector 47"/>
            <p:cNvCxnSpPr/>
            <p:nvPr/>
          </p:nvCxnSpPr>
          <p:spPr>
            <a:xfrm flipH="1">
              <a:off x="1143106" y="3581327"/>
              <a:ext cx="3045727" cy="553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177639" y="1436827"/>
              <a:ext cx="26859" cy="217616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47280" y="1458436"/>
            <a:ext cx="3045727" cy="2176165"/>
            <a:chOff x="1143106" y="1436827"/>
            <a:chExt cx="3045727" cy="2176165"/>
          </a:xfrm>
        </p:grpSpPr>
        <p:cxnSp>
          <p:nvCxnSpPr>
            <p:cNvPr id="51" name="Straight Connector 50"/>
            <p:cNvCxnSpPr/>
            <p:nvPr/>
          </p:nvCxnSpPr>
          <p:spPr>
            <a:xfrm flipH="1">
              <a:off x="1143106" y="3581327"/>
              <a:ext cx="3045727" cy="553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1177639" y="1436827"/>
              <a:ext cx="26859" cy="217616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2926080" y="292433"/>
            <a:ext cx="65836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বৈশিষ্ট্যঃ</a:t>
            </a:r>
            <a:r>
              <a:rPr lang="en-US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৩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92605" y="4971895"/>
            <a:ext cx="10554075" cy="646331"/>
            <a:chOff x="819966" y="5454889"/>
            <a:chExt cx="10554075" cy="646331"/>
          </a:xfrm>
        </p:grpSpPr>
        <p:sp>
          <p:nvSpPr>
            <p:cNvPr id="11" name="Rectangle 10"/>
            <p:cNvSpPr/>
            <p:nvPr/>
          </p:nvSpPr>
          <p:spPr>
            <a:xfrm>
              <a:off x="819966" y="5454889"/>
              <a:ext cx="1055407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smtClean="0">
                  <a:ln w="0"/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কখগ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= 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৯০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খগঘ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=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৯০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en-US" sz="3600" dirty="0" err="1" smtClean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গঘক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= 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৯০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ঘকখ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= 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৯০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।</a:t>
              </a:r>
              <a:endParaRPr lang="en-US" sz="3600" dirty="0"/>
            </a:p>
          </p:txBody>
        </p:sp>
        <p:sp>
          <p:nvSpPr>
            <p:cNvPr id="2" name="L-Shape 1"/>
            <p:cNvSpPr/>
            <p:nvPr/>
          </p:nvSpPr>
          <p:spPr>
            <a:xfrm>
              <a:off x="1031310" y="5606470"/>
              <a:ext cx="338634" cy="401357"/>
            </a:xfrm>
            <a:prstGeom prst="corner">
              <a:avLst>
                <a:gd name="adj1" fmla="val 15330"/>
                <a:gd name="adj2" fmla="val 15285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L-Shape 56"/>
            <p:cNvSpPr/>
            <p:nvPr/>
          </p:nvSpPr>
          <p:spPr>
            <a:xfrm>
              <a:off x="3429815" y="5594398"/>
              <a:ext cx="338634" cy="402000"/>
            </a:xfrm>
            <a:prstGeom prst="corner">
              <a:avLst>
                <a:gd name="adj1" fmla="val 15330"/>
                <a:gd name="adj2" fmla="val 15285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L-Shape 57"/>
            <p:cNvSpPr/>
            <p:nvPr/>
          </p:nvSpPr>
          <p:spPr>
            <a:xfrm>
              <a:off x="5899763" y="5592215"/>
              <a:ext cx="338634" cy="380803"/>
            </a:xfrm>
            <a:prstGeom prst="corner">
              <a:avLst>
                <a:gd name="adj1" fmla="val 15330"/>
                <a:gd name="adj2" fmla="val 15285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L-Shape 58"/>
            <p:cNvSpPr/>
            <p:nvPr/>
          </p:nvSpPr>
          <p:spPr>
            <a:xfrm>
              <a:off x="8200394" y="5587652"/>
              <a:ext cx="338634" cy="380803"/>
            </a:xfrm>
            <a:prstGeom prst="corner">
              <a:avLst>
                <a:gd name="adj1" fmla="val 15330"/>
                <a:gd name="adj2" fmla="val 15285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328134" y="5802795"/>
            <a:ext cx="645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৯০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89495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4.81481E-6 L 0.42005 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080148" y="1767713"/>
            <a:ext cx="41091" cy="221115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339478" y="1780776"/>
            <a:ext cx="42077" cy="219513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5992" y="1444491"/>
            <a:ext cx="42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347" y="370019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2788" y="3647337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5262" y="1512097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Arc 16"/>
          <p:cNvSpPr/>
          <p:nvPr/>
        </p:nvSpPr>
        <p:spPr>
          <a:xfrm rot="19613833">
            <a:off x="1106296" y="3040409"/>
            <a:ext cx="743141" cy="952876"/>
          </a:xfrm>
          <a:prstGeom prst="arc">
            <a:avLst>
              <a:gd name="adj1" fmla="val 15766525"/>
              <a:gd name="adj2" fmla="val 4909792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75149" y="3309591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৯০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069648" y="3938353"/>
            <a:ext cx="2309656" cy="10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114347" y="1804139"/>
            <a:ext cx="2296664" cy="75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059537" y="1765643"/>
            <a:ext cx="2315537" cy="2180745"/>
            <a:chOff x="1761518" y="2107188"/>
            <a:chExt cx="2315537" cy="2180745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1790351" y="2107188"/>
              <a:ext cx="23568" cy="2149826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813295" y="2160724"/>
              <a:ext cx="2263760" cy="888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1761518" y="4273739"/>
              <a:ext cx="2306706" cy="14194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4051962" y="2132727"/>
              <a:ext cx="17154" cy="214605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6288509" y="1853702"/>
            <a:ext cx="0" cy="22991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44544" y="1853702"/>
            <a:ext cx="0" cy="22991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86141" y="1853702"/>
            <a:ext cx="0" cy="22991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503373" y="1843977"/>
            <a:ext cx="0" cy="22991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qual 29"/>
          <p:cNvSpPr/>
          <p:nvPr/>
        </p:nvSpPr>
        <p:spPr>
          <a:xfrm>
            <a:off x="6330181" y="2770925"/>
            <a:ext cx="624446" cy="36576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Equal 30"/>
          <p:cNvSpPr/>
          <p:nvPr/>
        </p:nvSpPr>
        <p:spPr>
          <a:xfrm>
            <a:off x="7132787" y="2798440"/>
            <a:ext cx="624446" cy="36576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Equal 31"/>
          <p:cNvSpPr/>
          <p:nvPr/>
        </p:nvSpPr>
        <p:spPr>
          <a:xfrm>
            <a:off x="7833376" y="2798440"/>
            <a:ext cx="624446" cy="36576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74130" y="5462840"/>
            <a:ext cx="62291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কখ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খগ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গঘ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ঘক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= 4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0243" y="4454777"/>
            <a:ext cx="2818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কখগঘ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06401" y="4949413"/>
            <a:ext cx="31930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32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2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3200" u="sng" dirty="0">
              <a:ln w="0"/>
              <a:solidFill>
                <a:srgbClr val="0070C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22025" y="383862"/>
            <a:ext cx="52282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6600" b="1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বৈশিষ্ট্যঃ</a:t>
            </a:r>
            <a:r>
              <a:rPr lang="en-US" sz="6600" b="1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</a:t>
            </a:r>
            <a:endParaRPr lang="en-US" sz="6600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707062" y="1843977"/>
            <a:ext cx="389641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63939" y="4152729"/>
            <a:ext cx="389641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9346460" y="3256132"/>
            <a:ext cx="0" cy="78807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9340111" y="1964514"/>
            <a:ext cx="6349" cy="72561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9203866" y="2753523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3" name="Arc 42"/>
          <p:cNvSpPr/>
          <p:nvPr/>
        </p:nvSpPr>
        <p:spPr>
          <a:xfrm rot="5400000">
            <a:off x="1591651" y="2721589"/>
            <a:ext cx="1238571" cy="2317594"/>
          </a:xfrm>
          <a:prstGeom prst="arc">
            <a:avLst>
              <a:gd name="adj1" fmla="val 16886675"/>
              <a:gd name="adj2" fmla="val 4941582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699652" y="3952942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45" name="Equal 44"/>
          <p:cNvSpPr/>
          <p:nvPr/>
        </p:nvSpPr>
        <p:spPr>
          <a:xfrm>
            <a:off x="8516907" y="2798440"/>
            <a:ext cx="624446" cy="36576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84033" y="1243524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 rot="16200000">
            <a:off x="3203619" y="2611323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48" name="Rectangle 47"/>
          <p:cNvSpPr/>
          <p:nvPr/>
        </p:nvSpPr>
        <p:spPr>
          <a:xfrm rot="16200000">
            <a:off x="390435" y="2593920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49" name="Rectangle 48"/>
          <p:cNvSpPr/>
          <p:nvPr/>
        </p:nvSpPr>
        <p:spPr>
          <a:xfrm>
            <a:off x="7364103" y="5514215"/>
            <a:ext cx="41726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74487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4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4" grpId="0"/>
      <p:bldP spid="36" grpId="0"/>
      <p:bldP spid="42" grpId="0"/>
      <p:bldP spid="45" grpId="0" animBg="1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697280" y="4414392"/>
            <a:ext cx="285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কখগঘ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5179" y="4944924"/>
            <a:ext cx="3266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32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2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3200" u="sng" dirty="0">
              <a:ln w="0"/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37591" y="4927311"/>
            <a:ext cx="7764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কখ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গঘ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খগ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ঘক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422469" y="384111"/>
            <a:ext cx="4663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6000" b="1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বৈশিষ্ট্যঃ২</a:t>
            </a:r>
            <a:endParaRPr lang="en-US" sz="6000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098707" y="2343177"/>
            <a:ext cx="1970827" cy="0"/>
          </a:xfrm>
          <a:prstGeom prst="straightConnector1">
            <a:avLst/>
          </a:prstGeom>
          <a:ln>
            <a:solidFill>
              <a:srgbClr val="C0000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93983" y="3647337"/>
            <a:ext cx="1970827" cy="0"/>
          </a:xfrm>
          <a:prstGeom prst="straightConnector1">
            <a:avLst/>
          </a:prstGeom>
          <a:ln>
            <a:solidFill>
              <a:srgbClr val="C0000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9718721" y="2065219"/>
            <a:ext cx="6439" cy="1838914"/>
          </a:xfrm>
          <a:prstGeom prst="straightConnector1">
            <a:avLst/>
          </a:prstGeom>
          <a:ln>
            <a:solidFill>
              <a:srgbClr val="C0000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9725160" y="2045343"/>
            <a:ext cx="0" cy="1858790"/>
          </a:xfrm>
          <a:prstGeom prst="straightConnector1">
            <a:avLst/>
          </a:prstGeom>
          <a:ln>
            <a:solidFill>
              <a:srgbClr val="C0000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5992" y="1444491"/>
            <a:ext cx="42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347" y="370019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42788" y="3647337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55262" y="1512097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Arc 23"/>
          <p:cNvSpPr/>
          <p:nvPr/>
        </p:nvSpPr>
        <p:spPr>
          <a:xfrm rot="19613833">
            <a:off x="1106296" y="3040409"/>
            <a:ext cx="743141" cy="952876"/>
          </a:xfrm>
          <a:prstGeom prst="arc">
            <a:avLst>
              <a:gd name="adj1" fmla="val 15766525"/>
              <a:gd name="adj2" fmla="val 4909792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75149" y="3309591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৯০</a:t>
            </a:r>
            <a:endParaRPr lang="en-US" sz="2400" dirty="0"/>
          </a:p>
        </p:txBody>
      </p:sp>
      <p:sp>
        <p:nvSpPr>
          <p:cNvPr id="26" name="Arc 25"/>
          <p:cNvSpPr/>
          <p:nvPr/>
        </p:nvSpPr>
        <p:spPr>
          <a:xfrm rot="5400000">
            <a:off x="1591651" y="2721589"/>
            <a:ext cx="1238571" cy="2317594"/>
          </a:xfrm>
          <a:prstGeom prst="arc">
            <a:avLst>
              <a:gd name="adj1" fmla="val 16886675"/>
              <a:gd name="adj2" fmla="val 4941582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99652" y="3952942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069186" y="1754307"/>
            <a:ext cx="2315537" cy="2180745"/>
            <a:chOff x="1761518" y="2107188"/>
            <a:chExt cx="2315537" cy="2180745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1790351" y="2107188"/>
              <a:ext cx="23568" cy="2149826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1813295" y="2160724"/>
              <a:ext cx="2263760" cy="888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1761518" y="4273739"/>
              <a:ext cx="2306706" cy="14194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051962" y="2132727"/>
              <a:ext cx="17154" cy="214605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 flipH="1">
            <a:off x="1080148" y="1767713"/>
            <a:ext cx="41091" cy="221115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339478" y="1780776"/>
            <a:ext cx="42077" cy="219513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69648" y="3938353"/>
            <a:ext cx="2309656" cy="10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1114347" y="1804139"/>
            <a:ext cx="2296664" cy="75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746846" y="1200662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 rot="16200000">
            <a:off x="3398831" y="2664943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 rot="16200000">
            <a:off x="385791" y="2582202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3948030" y="5442627"/>
            <a:ext cx="5381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942158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48148E-6 L 0.32331 0.006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9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0.30716 -0.00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5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0.00024 L -0.00039 -0.1902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953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0013 0.19027 " pathEditMode="relative" rAng="0" ptsTypes="AA">
                                      <p:cBhvr>
                                        <p:cTn id="24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63 0.00162 L 0.65455 0.0240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53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0.65755 0.0046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7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4.81481E-6 L 0.09231 -0.0016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7" y="-9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728817" y="4349410"/>
            <a:ext cx="286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কখগঘ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8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8816" y="4811526"/>
            <a:ext cx="2863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28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2800" u="sng" dirty="0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n w="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2800" u="sng" dirty="0">
              <a:ln w="0"/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04827" y="394773"/>
            <a:ext cx="45720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6000" b="1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বৈশিষ্ট্যঃ৩</a:t>
            </a:r>
            <a:endParaRPr lang="en-US" sz="6000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992" y="1444491"/>
            <a:ext cx="42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347" y="370019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2788" y="3647337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55262" y="1512097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Arc 18"/>
          <p:cNvSpPr/>
          <p:nvPr/>
        </p:nvSpPr>
        <p:spPr>
          <a:xfrm rot="5400000">
            <a:off x="1591651" y="2721589"/>
            <a:ext cx="1238571" cy="2317594"/>
          </a:xfrm>
          <a:prstGeom prst="arc">
            <a:avLst>
              <a:gd name="adj1" fmla="val 16886675"/>
              <a:gd name="adj2" fmla="val 4941582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99652" y="3952942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019609" y="1838776"/>
            <a:ext cx="2307598" cy="2155206"/>
            <a:chOff x="8138128" y="3228834"/>
            <a:chExt cx="2307598" cy="215520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8151222" y="3296528"/>
              <a:ext cx="15739" cy="204353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151222" y="3257719"/>
              <a:ext cx="2250191" cy="21058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8138128" y="5369846"/>
              <a:ext cx="2306706" cy="14194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0428572" y="3228834"/>
              <a:ext cx="17154" cy="214605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037955" y="1835323"/>
            <a:ext cx="2316854" cy="2195681"/>
            <a:chOff x="130629" y="4548163"/>
            <a:chExt cx="2316854" cy="2195681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30629" y="4548163"/>
              <a:ext cx="4639" cy="219568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37827" y="6703327"/>
              <a:ext cx="2309656" cy="103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061842" y="1838177"/>
            <a:ext cx="2296664" cy="2195134"/>
            <a:chOff x="8386019" y="1933176"/>
            <a:chExt cx="2296664" cy="2195134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10611150" y="1933176"/>
              <a:ext cx="42077" cy="219513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8386019" y="1956539"/>
              <a:ext cx="2296664" cy="753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991602" y="1807824"/>
            <a:ext cx="2364156" cy="2195134"/>
            <a:chOff x="7626147" y="4507061"/>
            <a:chExt cx="2364156" cy="2195134"/>
          </a:xfrm>
        </p:grpSpPr>
        <p:cxnSp>
          <p:nvCxnSpPr>
            <p:cNvPr id="34" name="Straight Connector 33"/>
            <p:cNvCxnSpPr/>
            <p:nvPr/>
          </p:nvCxnSpPr>
          <p:spPr>
            <a:xfrm flipH="1">
              <a:off x="9948226" y="4507061"/>
              <a:ext cx="42077" cy="219513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626147" y="6664638"/>
              <a:ext cx="2309656" cy="103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013576" y="1834737"/>
            <a:ext cx="2297463" cy="2149692"/>
            <a:chOff x="226344" y="122607"/>
            <a:chExt cx="2297463" cy="2149692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49173" y="122607"/>
              <a:ext cx="9820" cy="214969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226344" y="138733"/>
              <a:ext cx="2297463" cy="203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Arc 38"/>
          <p:cNvSpPr/>
          <p:nvPr/>
        </p:nvSpPr>
        <p:spPr>
          <a:xfrm rot="19613833">
            <a:off x="1106296" y="3040409"/>
            <a:ext cx="743141" cy="952876"/>
          </a:xfrm>
          <a:prstGeom prst="arc">
            <a:avLst>
              <a:gd name="adj1" fmla="val 15766525"/>
              <a:gd name="adj2" fmla="val 4909792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75149" y="3309591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৯০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5533261" y="1759592"/>
            <a:ext cx="2387246" cy="2195681"/>
            <a:chOff x="-776573" y="4599679"/>
            <a:chExt cx="2387246" cy="2195681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-732257" y="4599679"/>
              <a:ext cx="4639" cy="219568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-776573" y="6754843"/>
              <a:ext cx="2387246" cy="1200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575209" y="1738618"/>
            <a:ext cx="2309656" cy="2195681"/>
            <a:chOff x="5714200" y="3846634"/>
            <a:chExt cx="2309656" cy="2195681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714200" y="3846634"/>
              <a:ext cx="4639" cy="219568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714200" y="6027139"/>
              <a:ext cx="2309656" cy="103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578694" y="1765446"/>
            <a:ext cx="2316854" cy="2195681"/>
            <a:chOff x="130629" y="4548163"/>
            <a:chExt cx="2316854" cy="2195681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30629" y="4548163"/>
              <a:ext cx="4639" cy="219568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37827" y="6703327"/>
              <a:ext cx="2309656" cy="103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5783644" y="3307443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৯০</a:t>
            </a:r>
            <a:endParaRPr lang="en-US" sz="2400" dirty="0"/>
          </a:p>
        </p:txBody>
      </p:sp>
      <p:sp>
        <p:nvSpPr>
          <p:cNvPr id="51" name="Arc 50"/>
          <p:cNvSpPr/>
          <p:nvPr/>
        </p:nvSpPr>
        <p:spPr>
          <a:xfrm rot="19613833">
            <a:off x="5537573" y="2968979"/>
            <a:ext cx="948118" cy="1032630"/>
          </a:xfrm>
          <a:prstGeom prst="arc">
            <a:avLst>
              <a:gd name="adj1" fmla="val 15104820"/>
              <a:gd name="adj2" fmla="val 4564661"/>
            </a:avLst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721473" y="1349169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>
          <a:xfrm rot="16200000">
            <a:off x="3298620" y="2744402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sp>
        <p:nvSpPr>
          <p:cNvPr id="54" name="Rectangle 53"/>
          <p:cNvSpPr/>
          <p:nvPr/>
        </p:nvSpPr>
        <p:spPr>
          <a:xfrm rot="16200000">
            <a:off x="303860" y="2633208"/>
            <a:ext cx="8499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24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1201276" y="5193252"/>
            <a:ext cx="9821534" cy="646331"/>
            <a:chOff x="826769" y="5468148"/>
            <a:chExt cx="10554075" cy="646331"/>
          </a:xfrm>
        </p:grpSpPr>
        <p:sp>
          <p:nvSpPr>
            <p:cNvPr id="56" name="Rectangle 55"/>
            <p:cNvSpPr/>
            <p:nvPr/>
          </p:nvSpPr>
          <p:spPr>
            <a:xfrm>
              <a:off x="826769" y="5468148"/>
              <a:ext cx="1055407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smtClean="0">
                  <a:ln w="0"/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কখগ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= 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৯০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খগঘ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=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৯০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en-US" sz="3600" dirty="0" err="1" smtClean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গঘক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= 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৯০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ঘকখ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= 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৯০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।</a:t>
              </a:r>
              <a:endParaRPr lang="en-US" sz="3600" dirty="0"/>
            </a:p>
          </p:txBody>
        </p:sp>
        <p:sp>
          <p:nvSpPr>
            <p:cNvPr id="57" name="L-Shape 56"/>
            <p:cNvSpPr/>
            <p:nvPr/>
          </p:nvSpPr>
          <p:spPr>
            <a:xfrm>
              <a:off x="1031310" y="5606470"/>
              <a:ext cx="338634" cy="401357"/>
            </a:xfrm>
            <a:prstGeom prst="corner">
              <a:avLst>
                <a:gd name="adj1" fmla="val 15330"/>
                <a:gd name="adj2" fmla="val 15285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L-Shape 57"/>
            <p:cNvSpPr/>
            <p:nvPr/>
          </p:nvSpPr>
          <p:spPr>
            <a:xfrm>
              <a:off x="3628302" y="5566371"/>
              <a:ext cx="338634" cy="402000"/>
            </a:xfrm>
            <a:prstGeom prst="corner">
              <a:avLst>
                <a:gd name="adj1" fmla="val 15330"/>
                <a:gd name="adj2" fmla="val 15285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L-Shape 58"/>
            <p:cNvSpPr/>
            <p:nvPr/>
          </p:nvSpPr>
          <p:spPr>
            <a:xfrm>
              <a:off x="6371495" y="5614874"/>
              <a:ext cx="338634" cy="380803"/>
            </a:xfrm>
            <a:prstGeom prst="corner">
              <a:avLst>
                <a:gd name="adj1" fmla="val 15330"/>
                <a:gd name="adj2" fmla="val 15285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L-Shape 59"/>
            <p:cNvSpPr/>
            <p:nvPr/>
          </p:nvSpPr>
          <p:spPr>
            <a:xfrm>
              <a:off x="8761881" y="5613976"/>
              <a:ext cx="338634" cy="380803"/>
            </a:xfrm>
            <a:prstGeom prst="corner">
              <a:avLst>
                <a:gd name="adj1" fmla="val 15330"/>
                <a:gd name="adj2" fmla="val 15285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328134" y="5802795"/>
            <a:ext cx="645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৯০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7508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7037E-6 L 0.37344 -0.013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72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0" grpId="0"/>
      <p:bldP spid="51" grpId="0" animBg="1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3" name="Frame 12"/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51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2794" y="487720"/>
            <a:ext cx="354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4079" y="979008"/>
            <a:ext cx="3101158" cy="1958356"/>
            <a:chOff x="2284079" y="979008"/>
            <a:chExt cx="3101158" cy="1958356"/>
          </a:xfrm>
          <a:noFill/>
        </p:grpSpPr>
        <p:sp>
          <p:nvSpPr>
            <p:cNvPr id="6" name="Rectangle 5"/>
            <p:cNvSpPr/>
            <p:nvPr/>
          </p:nvSpPr>
          <p:spPr>
            <a:xfrm>
              <a:off x="2746023" y="1198342"/>
              <a:ext cx="2273282" cy="1213394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4079" y="994974"/>
              <a:ext cx="36593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19305" y="979008"/>
              <a:ext cx="36593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05047" y="2130587"/>
              <a:ext cx="36593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60541" y="2130587"/>
              <a:ext cx="36593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8898" y="2475699"/>
              <a:ext cx="2866339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চিত্রে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কখগঘ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আয়ত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56532" y="569957"/>
            <a:ext cx="2975089" cy="2733753"/>
            <a:chOff x="7056532" y="569957"/>
            <a:chExt cx="2975089" cy="2733753"/>
          </a:xfrm>
          <a:noFill/>
        </p:grpSpPr>
        <p:sp>
          <p:nvSpPr>
            <p:cNvPr id="8" name="Rectangle 7"/>
            <p:cNvSpPr/>
            <p:nvPr/>
          </p:nvSpPr>
          <p:spPr>
            <a:xfrm>
              <a:off x="7545665" y="831567"/>
              <a:ext cx="2105766" cy="1946943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099046" y="2516900"/>
              <a:ext cx="36593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56532" y="569957"/>
              <a:ext cx="36593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665689" y="569957"/>
              <a:ext cx="36593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665689" y="2516900"/>
              <a:ext cx="36593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7414975" y="2842045"/>
              <a:ext cx="2433680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চিত্রে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কখগঘ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বর্গ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005839" y="3303710"/>
            <a:ext cx="43793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18093" y="3303710"/>
            <a:ext cx="4379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82650" y="5417197"/>
            <a:ext cx="8321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সবকয়টি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বর্গও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92736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1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3" name="Frame 12"/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51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0664" y="391886"/>
            <a:ext cx="3683726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59623" y="1192394"/>
            <a:ext cx="9329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 ও খ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বলবো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25940" y="1945128"/>
            <a:ext cx="511574" cy="136515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/>
          <p:cNvSpPr/>
          <p:nvPr/>
        </p:nvSpPr>
        <p:spPr>
          <a:xfrm>
            <a:off x="9726305" y="1867965"/>
            <a:ext cx="862149" cy="127328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/>
          <p:cNvSpPr/>
          <p:nvPr/>
        </p:nvSpPr>
        <p:spPr>
          <a:xfrm>
            <a:off x="6487844" y="1916271"/>
            <a:ext cx="1494065" cy="14228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/>
          <p:cNvSpPr/>
          <p:nvPr/>
        </p:nvSpPr>
        <p:spPr>
          <a:xfrm>
            <a:off x="4305196" y="2133188"/>
            <a:ext cx="1097093" cy="10587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Rectangle 25"/>
          <p:cNvSpPr/>
          <p:nvPr/>
        </p:nvSpPr>
        <p:spPr>
          <a:xfrm>
            <a:off x="2732251" y="2266304"/>
            <a:ext cx="1322615" cy="8033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Rectangle 26"/>
          <p:cNvSpPr/>
          <p:nvPr/>
        </p:nvSpPr>
        <p:spPr>
          <a:xfrm>
            <a:off x="8517206" y="2038746"/>
            <a:ext cx="608100" cy="5712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/>
          <p:cNvGrpSpPr/>
          <p:nvPr/>
        </p:nvGrpSpPr>
        <p:grpSpPr>
          <a:xfrm>
            <a:off x="810474" y="3902278"/>
            <a:ext cx="5039312" cy="2231279"/>
            <a:chOff x="898351" y="3883192"/>
            <a:chExt cx="5039312" cy="2231279"/>
          </a:xfrm>
          <a:noFill/>
        </p:grpSpPr>
        <p:sp>
          <p:nvSpPr>
            <p:cNvPr id="3" name="Rectangle 2"/>
            <p:cNvSpPr/>
            <p:nvPr/>
          </p:nvSpPr>
          <p:spPr>
            <a:xfrm>
              <a:off x="898351" y="3888408"/>
              <a:ext cx="5039312" cy="2226063"/>
            </a:xfrm>
            <a:prstGeom prst="rect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32251" y="3883192"/>
              <a:ext cx="992777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দল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328473" y="3844909"/>
            <a:ext cx="5039312" cy="2269562"/>
            <a:chOff x="6328473" y="3844909"/>
            <a:chExt cx="5039312" cy="2269562"/>
          </a:xfrm>
          <a:noFill/>
        </p:grpSpPr>
        <p:sp>
          <p:nvSpPr>
            <p:cNvPr id="32" name="Rectangle 31"/>
            <p:cNvSpPr/>
            <p:nvPr/>
          </p:nvSpPr>
          <p:spPr>
            <a:xfrm>
              <a:off x="6328473" y="3888408"/>
              <a:ext cx="5039312" cy="2226063"/>
            </a:xfrm>
            <a:prstGeom prst="rect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132529" y="3844909"/>
              <a:ext cx="992777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দল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779435" y="4507861"/>
            <a:ext cx="4137387" cy="1422867"/>
            <a:chOff x="6762523" y="2251161"/>
            <a:chExt cx="4137387" cy="1422867"/>
          </a:xfrm>
          <a:blipFill>
            <a:blip r:embed="rId2"/>
            <a:tile tx="0" ty="0" sx="100000" sy="100000" flip="none" algn="tl"/>
          </a:blipFill>
        </p:grpSpPr>
        <p:sp>
          <p:nvSpPr>
            <p:cNvPr id="39" name="Rectangle 38"/>
            <p:cNvSpPr/>
            <p:nvPr/>
          </p:nvSpPr>
          <p:spPr>
            <a:xfrm>
              <a:off x="8833776" y="2251161"/>
              <a:ext cx="1097093" cy="1058747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91810" y="2300328"/>
              <a:ext cx="608100" cy="571295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762523" y="2251161"/>
              <a:ext cx="1494065" cy="1422867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99915" y="4500399"/>
            <a:ext cx="4387286" cy="1365155"/>
            <a:chOff x="1172686" y="2579933"/>
            <a:chExt cx="4296130" cy="1365155"/>
          </a:xfrm>
          <a:blipFill>
            <a:blip r:embed="rId2"/>
            <a:tile tx="0" ty="0" sx="100000" sy="100000" flip="none" algn="tl"/>
          </a:blipFill>
        </p:grpSpPr>
        <p:sp>
          <p:nvSpPr>
            <p:cNvPr id="43" name="Rectangle 42"/>
            <p:cNvSpPr/>
            <p:nvPr/>
          </p:nvSpPr>
          <p:spPr>
            <a:xfrm>
              <a:off x="2484156" y="2593622"/>
              <a:ext cx="862149" cy="1273289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46201" y="2783291"/>
              <a:ext cx="1322615" cy="803366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172686" y="2579933"/>
              <a:ext cx="511574" cy="1365155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xmlns="" val="417822948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2" name="TextBox 1"/>
          <p:cNvSpPr txBox="1"/>
          <p:nvPr/>
        </p:nvSpPr>
        <p:spPr>
          <a:xfrm>
            <a:off x="3618411" y="431073"/>
            <a:ext cx="5460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72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72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endParaRPr lang="en-US" sz="72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77886" y="1850681"/>
            <a:ext cx="2991393" cy="415498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বইয়ের</a:t>
            </a:r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১0১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১০২ </a:t>
            </a:r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নং পৃষ্ঠা খোল এবং মনোযোগ সহকারে পড়।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8763" y="1809955"/>
            <a:ext cx="3818963" cy="4300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6370197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22" name="TextBox 21"/>
          <p:cNvSpPr txBox="1"/>
          <p:nvPr/>
        </p:nvSpPr>
        <p:spPr>
          <a:xfrm>
            <a:off x="661182" y="4268539"/>
            <a:ext cx="2590800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40240" y="4238477"/>
            <a:ext cx="2353367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791" y="4967255"/>
            <a:ext cx="2611582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40240" y="4945358"/>
            <a:ext cx="2369580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12638" y="5148075"/>
            <a:ext cx="2588447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(গ) ১৮০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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046220" y="4366552"/>
            <a:ext cx="2432538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(খ) ১২০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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77812" y="4368096"/>
            <a:ext cx="2611494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(ক) ৯০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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63753" y="5013868"/>
            <a:ext cx="2415005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(ঘ) ৩৬০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</a:t>
            </a:r>
            <a:endParaRPr lang="en-US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57155" y="552272"/>
            <a:ext cx="5199016" cy="127515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49086" y="3409774"/>
            <a:ext cx="4741817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000" dirty="0">
                <a:ln w="50800"/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ln w="50800"/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n w="50800"/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4000" dirty="0" smtClean="0">
                <a:ln w="5080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50800"/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n w="5080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50800"/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dirty="0" smtClean="0">
                <a:ln w="5080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50800"/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ln w="50800"/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5080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3043" y="1958054"/>
            <a:ext cx="850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উত্তরটি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7920" y="2943434"/>
            <a:ext cx="5264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727804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FC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88936"/>
          </a:xfrm>
          <a:prstGeom prst="rect">
            <a:avLst/>
          </a:prstGeom>
        </p:spPr>
      </p:pic>
      <p:sp>
        <p:nvSpPr>
          <p:cNvPr id="7" name="TextBox 10"/>
          <p:cNvSpPr txBox="1"/>
          <p:nvPr/>
        </p:nvSpPr>
        <p:spPr>
          <a:xfrm>
            <a:off x="3853546" y="908136"/>
            <a:ext cx="4872445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21132" y="1948079"/>
            <a:ext cx="795528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উজ্বল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মাজুমদার</a:t>
            </a:r>
            <a:endParaRPr lang="en-US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</a:t>
            </a:r>
            <a:r>
              <a:rPr lang="bn-BD" sz="5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বড়বামনদহ</a:t>
            </a:r>
            <a:r>
              <a:rPr lang="en-US" sz="4800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স: </a:t>
            </a:r>
            <a:r>
              <a:rPr lang="en-US" sz="4800" dirty="0" err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sz="4800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err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80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কোটচাঁদপুর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bn-BD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Uzz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7581" y="2847702"/>
            <a:ext cx="2604837" cy="282810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48658656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9" name="TextBox 18"/>
          <p:cNvSpPr txBox="1"/>
          <p:nvPr/>
        </p:nvSpPr>
        <p:spPr>
          <a:xfrm>
            <a:off x="2539027" y="821572"/>
            <a:ext cx="67441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48062" y="2415325"/>
            <a:ext cx="561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9227" y="2333809"/>
            <a:ext cx="5412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6115" y="3296931"/>
            <a:ext cx="504226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9696" y="3018541"/>
            <a:ext cx="512633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91905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FC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7983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95618" y="1216721"/>
            <a:ext cx="5514042" cy="127515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2023" y="3053582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0962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FC0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02605" y="1802674"/>
            <a:ext cx="7579835" cy="3683726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15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bn-BD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2877" y="966994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45271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0"/>
          <p:cNvSpPr txBox="1"/>
          <p:nvPr/>
        </p:nvSpPr>
        <p:spPr>
          <a:xfrm>
            <a:off x="4368052" y="553132"/>
            <a:ext cx="3606289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3" name="TextBox 15"/>
          <p:cNvSpPr txBox="1"/>
          <p:nvPr/>
        </p:nvSpPr>
        <p:spPr>
          <a:xfrm>
            <a:off x="5663054" y="1676694"/>
            <a:ext cx="5062398" cy="421653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460" y="1718515"/>
            <a:ext cx="3818963" cy="4300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13"/>
          <p:cNvSpPr/>
          <p:nvPr/>
        </p:nvSpPr>
        <p:spPr>
          <a:xfrm>
            <a:off x="402643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xmlns="" val="342030130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FC16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70989"/>
          </a:xfrm>
          <a:prstGeom prst="rect">
            <a:avLst/>
          </a:prstGeom>
        </p:spPr>
      </p:pic>
      <p:sp>
        <p:nvSpPr>
          <p:cNvPr id="8" name="TextBox 10"/>
          <p:cNvSpPr txBox="1"/>
          <p:nvPr/>
        </p:nvSpPr>
        <p:spPr>
          <a:xfrm>
            <a:off x="3986493" y="597517"/>
            <a:ext cx="4322924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en-US" sz="27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285460" y="2397139"/>
            <a:ext cx="9741127" cy="317009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29.1.1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সাজাতে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29.3.1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pPr algn="ctr"/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54605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1645921" y="593288"/>
            <a:ext cx="8608422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চিত্রগুলি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1337" y="1865393"/>
            <a:ext cx="1810667" cy="10084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/>
          <p:cNvSpPr/>
          <p:nvPr/>
        </p:nvSpPr>
        <p:spPr>
          <a:xfrm>
            <a:off x="3349238" y="1854167"/>
            <a:ext cx="1105196" cy="17381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4932943" y="1872010"/>
            <a:ext cx="1271914" cy="11455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6558345" y="1916244"/>
            <a:ext cx="645089" cy="5712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7485017" y="1896076"/>
            <a:ext cx="843772" cy="19835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/>
        </p:nvSpPr>
        <p:spPr>
          <a:xfrm>
            <a:off x="8869681" y="1838364"/>
            <a:ext cx="1888710" cy="1793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0"/>
          <p:cNvSpPr txBox="1"/>
          <p:nvPr/>
        </p:nvSpPr>
        <p:spPr>
          <a:xfrm>
            <a:off x="1005840" y="4324859"/>
            <a:ext cx="4931134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7376944" y="4437322"/>
            <a:ext cx="2981902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757645" y="5333928"/>
            <a:ext cx="6479177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0"/>
          <p:cNvSpPr txBox="1"/>
          <p:nvPr/>
        </p:nvSpPr>
        <p:spPr>
          <a:xfrm>
            <a:off x="7080069" y="5281676"/>
            <a:ext cx="4206240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xmlns="" val="39883409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648694" y="802803"/>
            <a:ext cx="10829109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খুজে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35588" y="1971635"/>
            <a:ext cx="4942161" cy="40764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/>
          <p:cNvSpPr/>
          <p:nvPr/>
        </p:nvSpPr>
        <p:spPr>
          <a:xfrm>
            <a:off x="742790" y="1997968"/>
            <a:ext cx="5128702" cy="40764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0"/>
          <p:cNvSpPr txBox="1"/>
          <p:nvPr/>
        </p:nvSpPr>
        <p:spPr>
          <a:xfrm>
            <a:off x="984074" y="4801422"/>
            <a:ext cx="5005114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0"/>
          <p:cNvSpPr txBox="1"/>
          <p:nvPr/>
        </p:nvSpPr>
        <p:spPr>
          <a:xfrm>
            <a:off x="6490067" y="4691930"/>
            <a:ext cx="4833202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সবকয়টি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10"/>
          <p:cNvSpPr txBox="1"/>
          <p:nvPr/>
        </p:nvSpPr>
        <p:spPr>
          <a:xfrm>
            <a:off x="1175818" y="5352432"/>
            <a:ext cx="2616676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এদেরকে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  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10"/>
          <p:cNvSpPr txBox="1"/>
          <p:nvPr/>
        </p:nvSpPr>
        <p:spPr>
          <a:xfrm>
            <a:off x="3960599" y="5325927"/>
            <a:ext cx="1322615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10"/>
          <p:cNvSpPr txBox="1"/>
          <p:nvPr/>
        </p:nvSpPr>
        <p:spPr>
          <a:xfrm>
            <a:off x="6676795" y="5362589"/>
            <a:ext cx="2724496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এদেরকে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  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10"/>
          <p:cNvSpPr txBox="1"/>
          <p:nvPr/>
        </p:nvSpPr>
        <p:spPr>
          <a:xfrm>
            <a:off x="9158689" y="5296516"/>
            <a:ext cx="1188663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29" name="Frame 28"/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51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72686" y="2579933"/>
            <a:ext cx="4296130" cy="1365155"/>
            <a:chOff x="1172686" y="2579933"/>
            <a:chExt cx="4296130" cy="1365155"/>
          </a:xfrm>
          <a:noFill/>
        </p:grpSpPr>
        <p:sp>
          <p:nvSpPr>
            <p:cNvPr id="20" name="Rectangle 19"/>
            <p:cNvSpPr/>
            <p:nvPr/>
          </p:nvSpPr>
          <p:spPr>
            <a:xfrm>
              <a:off x="2484156" y="2593622"/>
              <a:ext cx="862149" cy="1273289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46201" y="2783291"/>
              <a:ext cx="1322615" cy="803366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72686" y="2579933"/>
              <a:ext cx="511574" cy="1365155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62523" y="2251161"/>
            <a:ext cx="4137387" cy="1422867"/>
            <a:chOff x="6762523" y="2251161"/>
            <a:chExt cx="4137387" cy="1422867"/>
          </a:xfrm>
          <a:noFill/>
        </p:grpSpPr>
        <p:sp>
          <p:nvSpPr>
            <p:cNvPr id="17" name="Rectangle 16"/>
            <p:cNvSpPr/>
            <p:nvPr/>
          </p:nvSpPr>
          <p:spPr>
            <a:xfrm>
              <a:off x="8833776" y="2251161"/>
              <a:ext cx="1097093" cy="1058747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291810" y="2300328"/>
              <a:ext cx="608100" cy="571295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62523" y="2251161"/>
              <a:ext cx="1494065" cy="1422867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0" name="TextBox 10"/>
          <p:cNvSpPr txBox="1"/>
          <p:nvPr/>
        </p:nvSpPr>
        <p:spPr>
          <a:xfrm>
            <a:off x="976863" y="4142422"/>
            <a:ext cx="5005114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বিবেচনায়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10"/>
          <p:cNvSpPr txBox="1"/>
          <p:nvPr/>
        </p:nvSpPr>
        <p:spPr>
          <a:xfrm>
            <a:off x="6746166" y="3921806"/>
            <a:ext cx="4482160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বিবেচনায়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16193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  <p:bldP spid="15" grpId="0"/>
      <p:bldP spid="16" grpId="0"/>
      <p:bldP spid="22" grpId="0"/>
      <p:bldP spid="23" grpId="0"/>
      <p:bldP spid="24" grpId="0"/>
      <p:bldP spid="25" grpId="0"/>
      <p:bldP spid="28" grpId="0" animBg="1"/>
      <p:bldP spid="30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2752618" y="686672"/>
            <a:ext cx="6423768" cy="186204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7291" y="2955378"/>
            <a:ext cx="1031966" cy="186204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ও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5" name="Frame 14"/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51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42754" y="2795452"/>
            <a:ext cx="3722915" cy="1894114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আয়ত</a:t>
            </a:r>
            <a:endParaRPr lang="en-US" sz="8000" dirty="0"/>
          </a:p>
        </p:txBody>
      </p:sp>
      <p:sp>
        <p:nvSpPr>
          <p:cNvPr id="13" name="Rectangle 12"/>
          <p:cNvSpPr/>
          <p:nvPr/>
        </p:nvSpPr>
        <p:spPr>
          <a:xfrm>
            <a:off x="7132319" y="2690948"/>
            <a:ext cx="2050869" cy="1985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65638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345217" y="520185"/>
            <a:ext cx="9483635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আকৃতিগুলো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করিঃ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4194" y="1626066"/>
            <a:ext cx="2781864" cy="186577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454129" y="1697612"/>
            <a:ext cx="2292532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?</a:t>
            </a:r>
            <a:endParaRPr lang="en-US" sz="13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61024" y="1697612"/>
            <a:ext cx="1337932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রকমের</a:t>
            </a:r>
            <a:endParaRPr lang="en-US" sz="13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38632" y="2875039"/>
            <a:ext cx="1337932" cy="5078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 ?</a:t>
            </a:r>
            <a:endParaRPr lang="en-US" sz="13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6296" y="2875039"/>
            <a:ext cx="2057401" cy="5078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dirty="0" err="1"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বর্গ</a:t>
            </a:r>
            <a:endParaRPr lang="en-US" sz="13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8872" y="3562812"/>
            <a:ext cx="5780315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ক ও খ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আকৃতিগুলো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করিঃ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091" y="3931921"/>
            <a:ext cx="2861528" cy="242523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549259" y="5012709"/>
            <a:ext cx="2057401" cy="41549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dirty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2100" dirty="0" err="1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1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100" dirty="0" err="1">
                <a:latin typeface="NikoshBAN" pitchFamily="2" charset="0"/>
                <a:cs typeface="NikoshBAN" pitchFamily="2" charset="0"/>
              </a:rPr>
              <a:t>বর্গাকৃতি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0266" y="5001609"/>
            <a:ext cx="2057401" cy="41549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dirty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100" dirty="0" err="1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1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100" dirty="0" err="1">
                <a:latin typeface="NikoshBAN" pitchFamily="2" charset="0"/>
                <a:cs typeface="NikoshBAN" pitchFamily="2" charset="0"/>
              </a:rPr>
              <a:t>আয়তাকৃতি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3318" y="3944983"/>
            <a:ext cx="2842376" cy="236437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23" name="Frame 22"/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51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8307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79669" y="629445"/>
            <a:ext cx="3971108" cy="11079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নেইঃ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197" y="1746494"/>
            <a:ext cx="4606152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5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4217" y="2665815"/>
            <a:ext cx="10219899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উত্তরঃযে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2317" y="3648015"/>
            <a:ext cx="3656679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6913" y="4473461"/>
            <a:ext cx="9366069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0526" y="5377284"/>
            <a:ext cx="9969142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বর্গই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6518" y="403413"/>
            <a:ext cx="11421035" cy="609151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9" name="Frame 18"/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51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92196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816</Words>
  <Application>Microsoft Office PowerPoint</Application>
  <PresentationFormat>Custom</PresentationFormat>
  <Paragraphs>186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BBGPS</cp:lastModifiedBy>
  <cp:revision>172</cp:revision>
  <dcterms:created xsi:type="dcterms:W3CDTF">2018-11-27T01:04:02Z</dcterms:created>
  <dcterms:modified xsi:type="dcterms:W3CDTF">2020-02-07T17:02:13Z</dcterms:modified>
</cp:coreProperties>
</file>