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58" r:id="rId3"/>
    <p:sldId id="259" r:id="rId4"/>
    <p:sldId id="260" r:id="rId5"/>
    <p:sldId id="261" r:id="rId6"/>
    <p:sldId id="282" r:id="rId7"/>
    <p:sldId id="287" r:id="rId8"/>
    <p:sldId id="289" r:id="rId9"/>
    <p:sldId id="292" r:id="rId10"/>
    <p:sldId id="291" r:id="rId11"/>
    <p:sldId id="263" r:id="rId12"/>
    <p:sldId id="264" r:id="rId13"/>
    <p:sldId id="265" r:id="rId14"/>
    <p:sldId id="278" r:id="rId15"/>
    <p:sldId id="279" r:id="rId16"/>
    <p:sldId id="280" r:id="rId17"/>
    <p:sldId id="281" r:id="rId18"/>
    <p:sldId id="266" r:id="rId19"/>
    <p:sldId id="267" r:id="rId20"/>
    <p:sldId id="268" r:id="rId21"/>
    <p:sldId id="269" r:id="rId22"/>
    <p:sldId id="270" r:id="rId23"/>
    <p:sldId id="271" r:id="rId24"/>
    <p:sldId id="283" r:id="rId25"/>
    <p:sldId id="284" r:id="rId26"/>
    <p:sldId id="272" r:id="rId27"/>
    <p:sldId id="285" r:id="rId28"/>
    <p:sldId id="29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1386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841910-7D3C-43E6-8CD2-AAEDFD6E8365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281646-AA97-4A25-BC50-6254D2BD928E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n-US" sz="3600" b="1" dirty="0" err="1" smtClean="0">
              <a:solidFill>
                <a:schemeClr val="tx1"/>
              </a:solidFill>
              <a:latin typeface="NikoshBAN"/>
            </a:rPr>
            <a:t>খাদ্য</a:t>
          </a:r>
          <a:r>
            <a:rPr lang="en-US" sz="3600" b="1" dirty="0" smtClean="0">
              <a:solidFill>
                <a:schemeClr val="tx1"/>
              </a:solidFill>
              <a:latin typeface="NikoshBAN"/>
            </a:rPr>
            <a:t> </a:t>
          </a:r>
          <a:r>
            <a:rPr lang="en-US" sz="3600" b="1" dirty="0" err="1" smtClean="0">
              <a:solidFill>
                <a:schemeClr val="tx1"/>
              </a:solidFill>
              <a:latin typeface="NikoshBAN"/>
            </a:rPr>
            <a:t>শস্য</a:t>
          </a:r>
          <a:endParaRPr lang="en-US" sz="3600" dirty="0">
            <a:latin typeface="NikoshBAN"/>
          </a:endParaRPr>
        </a:p>
      </dgm:t>
    </dgm:pt>
    <dgm:pt modelId="{2078C860-1F6C-4671-AA4A-E0FCBE005BF8}" type="parTrans" cxnId="{CAA82A9E-DD77-4583-A915-C07804FD6110}">
      <dgm:prSet/>
      <dgm:spPr/>
      <dgm:t>
        <a:bodyPr/>
        <a:lstStyle/>
        <a:p>
          <a:endParaRPr lang="en-US"/>
        </a:p>
      </dgm:t>
    </dgm:pt>
    <dgm:pt modelId="{206B4459-8D66-4818-96D9-9F02AE72FBA3}" type="sibTrans" cxnId="{CAA82A9E-DD77-4583-A915-C07804FD6110}">
      <dgm:prSet/>
      <dgm:spPr/>
      <dgm:t>
        <a:bodyPr/>
        <a:lstStyle/>
        <a:p>
          <a:endParaRPr lang="en-US"/>
        </a:p>
      </dgm:t>
    </dgm:pt>
    <dgm:pt modelId="{11E40452-DE7D-40D7-8FA0-F05F7676B643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n-US" dirty="0" err="1" smtClean="0">
              <a:latin typeface="NikoshBAN"/>
            </a:rPr>
            <a:t>ধান</a:t>
          </a:r>
          <a:endParaRPr lang="en-US" dirty="0">
            <a:latin typeface="NikoshBAN"/>
          </a:endParaRPr>
        </a:p>
      </dgm:t>
    </dgm:pt>
    <dgm:pt modelId="{9C4FE510-1833-4A0C-B7C5-9127E96CB4D6}" type="parTrans" cxnId="{ADAC3837-4474-4D8C-AED2-2C5E8EF1519B}">
      <dgm:prSet/>
      <dgm:spPr/>
      <dgm:t>
        <a:bodyPr/>
        <a:lstStyle/>
        <a:p>
          <a:endParaRPr lang="en-US"/>
        </a:p>
      </dgm:t>
    </dgm:pt>
    <dgm:pt modelId="{2A8B4449-A243-496A-B457-DD0E5DCA2B7C}" type="sibTrans" cxnId="{ADAC3837-4474-4D8C-AED2-2C5E8EF1519B}">
      <dgm:prSet/>
      <dgm:spPr/>
      <dgm:t>
        <a:bodyPr/>
        <a:lstStyle/>
        <a:p>
          <a:endParaRPr lang="en-US"/>
        </a:p>
      </dgm:t>
    </dgm:pt>
    <dgm:pt modelId="{479D9CB8-07DA-457F-86D8-F7CDB901E8CA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n-US" dirty="0" err="1" smtClean="0">
              <a:latin typeface="NikoshBAN"/>
            </a:rPr>
            <a:t>গম</a:t>
          </a:r>
          <a:endParaRPr lang="en-US" dirty="0">
            <a:latin typeface="NikoshBAN"/>
          </a:endParaRPr>
        </a:p>
      </dgm:t>
    </dgm:pt>
    <dgm:pt modelId="{563E8EDA-6B50-4C13-B4B6-54BDD7ABD41D}" type="parTrans" cxnId="{11BED5B1-81A4-40F9-95C4-2DD3985192B4}">
      <dgm:prSet/>
      <dgm:spPr/>
      <dgm:t>
        <a:bodyPr/>
        <a:lstStyle/>
        <a:p>
          <a:endParaRPr lang="en-US"/>
        </a:p>
      </dgm:t>
    </dgm:pt>
    <dgm:pt modelId="{EE4606B4-8B24-45A4-B39A-CAF273DB2963}" type="sibTrans" cxnId="{11BED5B1-81A4-40F9-95C4-2DD3985192B4}">
      <dgm:prSet/>
      <dgm:spPr/>
      <dgm:t>
        <a:bodyPr/>
        <a:lstStyle/>
        <a:p>
          <a:endParaRPr lang="en-US"/>
        </a:p>
      </dgm:t>
    </dgm:pt>
    <dgm:pt modelId="{EF2909DF-6970-412A-85A4-F2293BE8FEEB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n-US" dirty="0" err="1" smtClean="0">
              <a:latin typeface="NikoshBAN"/>
            </a:rPr>
            <a:t>সবজি</a:t>
          </a:r>
          <a:endParaRPr lang="en-US" dirty="0">
            <a:latin typeface="NikoshBAN"/>
          </a:endParaRPr>
        </a:p>
      </dgm:t>
    </dgm:pt>
    <dgm:pt modelId="{94386422-4E24-48C8-A6DD-7A1EB1FE1005}" type="parTrans" cxnId="{80F0C0A8-2648-4932-ABD2-99D515B9D946}">
      <dgm:prSet/>
      <dgm:spPr/>
      <dgm:t>
        <a:bodyPr/>
        <a:lstStyle/>
        <a:p>
          <a:endParaRPr lang="en-US"/>
        </a:p>
      </dgm:t>
    </dgm:pt>
    <dgm:pt modelId="{1B1EBEF8-22FC-4A56-A521-5962538B2FB8}" type="sibTrans" cxnId="{80F0C0A8-2648-4932-ABD2-99D515B9D946}">
      <dgm:prSet/>
      <dgm:spPr/>
      <dgm:t>
        <a:bodyPr/>
        <a:lstStyle/>
        <a:p>
          <a:endParaRPr lang="en-US"/>
        </a:p>
      </dgm:t>
    </dgm:pt>
    <dgm:pt modelId="{1BD2A7AF-4D31-4BD1-9729-73A30ABBFFF0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n-US" dirty="0" err="1" smtClean="0">
              <a:latin typeface="NikoshBAN"/>
            </a:rPr>
            <a:t>ফলমূল</a:t>
          </a:r>
          <a:endParaRPr lang="en-US" dirty="0">
            <a:latin typeface="NikoshBAN"/>
          </a:endParaRPr>
        </a:p>
      </dgm:t>
    </dgm:pt>
    <dgm:pt modelId="{1A0AB8BC-252F-445A-A937-B6FDBBECCC8E}" type="parTrans" cxnId="{92796F21-94F7-46D8-A68B-95942D732CCE}">
      <dgm:prSet/>
      <dgm:spPr/>
      <dgm:t>
        <a:bodyPr/>
        <a:lstStyle/>
        <a:p>
          <a:endParaRPr lang="en-US"/>
        </a:p>
      </dgm:t>
    </dgm:pt>
    <dgm:pt modelId="{C4F05C32-CB79-4760-B268-E9B35C47AFA2}" type="sibTrans" cxnId="{92796F21-94F7-46D8-A68B-95942D732CCE}">
      <dgm:prSet/>
      <dgm:spPr/>
      <dgm:t>
        <a:bodyPr/>
        <a:lstStyle/>
        <a:p>
          <a:endParaRPr lang="en-US"/>
        </a:p>
      </dgm:t>
    </dgm:pt>
    <dgm:pt modelId="{F7E607F9-B4E4-4517-87CA-1905D8DFEEA9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n-US" dirty="0" err="1" smtClean="0">
              <a:latin typeface="NikoshBAN"/>
            </a:rPr>
            <a:t>ডাল</a:t>
          </a:r>
          <a:endParaRPr lang="en-US" dirty="0">
            <a:latin typeface="NikoshBAN"/>
          </a:endParaRPr>
        </a:p>
      </dgm:t>
    </dgm:pt>
    <dgm:pt modelId="{9DC5B070-926E-4ACA-886E-AF6BBA464835}" type="parTrans" cxnId="{212CCAC9-0A8D-4E32-A95D-313599DD51FC}">
      <dgm:prSet/>
      <dgm:spPr/>
      <dgm:t>
        <a:bodyPr/>
        <a:lstStyle/>
        <a:p>
          <a:endParaRPr lang="en-US"/>
        </a:p>
      </dgm:t>
    </dgm:pt>
    <dgm:pt modelId="{9D74C35D-60AA-43AF-8A1B-7B2081EA8EB3}" type="sibTrans" cxnId="{212CCAC9-0A8D-4E32-A95D-313599DD51FC}">
      <dgm:prSet/>
      <dgm:spPr/>
      <dgm:t>
        <a:bodyPr/>
        <a:lstStyle/>
        <a:p>
          <a:endParaRPr lang="en-US"/>
        </a:p>
      </dgm:t>
    </dgm:pt>
    <dgm:pt modelId="{A7D59EBD-1268-40E0-A4B9-E2F2C7F846AC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n-US" dirty="0" err="1" smtClean="0">
              <a:latin typeface="NikoshBAN"/>
            </a:rPr>
            <a:t>তেলবীজ</a:t>
          </a:r>
          <a:endParaRPr lang="en-US" dirty="0">
            <a:latin typeface="NikoshBAN"/>
          </a:endParaRPr>
        </a:p>
      </dgm:t>
    </dgm:pt>
    <dgm:pt modelId="{345DFE9C-3057-49AF-9233-CCD70DD25DB5}" type="parTrans" cxnId="{8F27767D-B0A8-4D44-B317-AF41280B5FD6}">
      <dgm:prSet/>
      <dgm:spPr/>
      <dgm:t>
        <a:bodyPr/>
        <a:lstStyle/>
        <a:p>
          <a:endParaRPr lang="en-US"/>
        </a:p>
      </dgm:t>
    </dgm:pt>
    <dgm:pt modelId="{94C66AA5-9AAD-41B7-95C1-9DA933AC32FC}" type="sibTrans" cxnId="{8F27767D-B0A8-4D44-B317-AF41280B5FD6}">
      <dgm:prSet/>
      <dgm:spPr/>
      <dgm:t>
        <a:bodyPr/>
        <a:lstStyle/>
        <a:p>
          <a:endParaRPr lang="en-US"/>
        </a:p>
      </dgm:t>
    </dgm:pt>
    <dgm:pt modelId="{A92D9F86-B9F8-421D-8BC0-A863D6605A76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n-US" dirty="0" err="1" smtClean="0">
              <a:latin typeface="NikoshBAN"/>
            </a:rPr>
            <a:t>আলু</a:t>
          </a:r>
          <a:endParaRPr lang="en-US" dirty="0">
            <a:latin typeface="NikoshBAN"/>
          </a:endParaRPr>
        </a:p>
      </dgm:t>
    </dgm:pt>
    <dgm:pt modelId="{57D531BF-A7C9-4A33-B57F-ACB5A4A1B63B}" type="parTrans" cxnId="{32980BE6-F00F-48F1-9406-10809FF25848}">
      <dgm:prSet/>
      <dgm:spPr/>
      <dgm:t>
        <a:bodyPr/>
        <a:lstStyle/>
        <a:p>
          <a:endParaRPr lang="en-US"/>
        </a:p>
      </dgm:t>
    </dgm:pt>
    <dgm:pt modelId="{C95F52F6-FD19-44CC-A1B9-98EAAC5644ED}" type="sibTrans" cxnId="{32980BE6-F00F-48F1-9406-10809FF25848}">
      <dgm:prSet/>
      <dgm:spPr/>
      <dgm:t>
        <a:bodyPr/>
        <a:lstStyle/>
        <a:p>
          <a:endParaRPr lang="en-US"/>
        </a:p>
      </dgm:t>
    </dgm:pt>
    <dgm:pt modelId="{A912E1E1-5AF1-4C38-B11B-AFACE1D69634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n-US" dirty="0" err="1" smtClean="0">
              <a:latin typeface="NikoshBAN"/>
            </a:rPr>
            <a:t>ভুট্টা</a:t>
          </a:r>
          <a:endParaRPr lang="en-US" dirty="0">
            <a:latin typeface="NikoshBAN"/>
          </a:endParaRPr>
        </a:p>
      </dgm:t>
    </dgm:pt>
    <dgm:pt modelId="{387ECC98-CFA7-4B0A-A779-C5338B179F4C}" type="parTrans" cxnId="{3303BFE3-69AB-4A26-9364-0537FC5A8C7E}">
      <dgm:prSet/>
      <dgm:spPr/>
      <dgm:t>
        <a:bodyPr/>
        <a:lstStyle/>
        <a:p>
          <a:endParaRPr lang="en-US"/>
        </a:p>
      </dgm:t>
    </dgm:pt>
    <dgm:pt modelId="{0D783B53-439F-4957-B177-7F83058AD3B2}" type="sibTrans" cxnId="{3303BFE3-69AB-4A26-9364-0537FC5A8C7E}">
      <dgm:prSet/>
      <dgm:spPr/>
      <dgm:t>
        <a:bodyPr/>
        <a:lstStyle/>
        <a:p>
          <a:endParaRPr lang="en-US"/>
        </a:p>
      </dgm:t>
    </dgm:pt>
    <dgm:pt modelId="{5BEECD54-BC42-4485-B62A-184871278067}">
      <dgm:prSet/>
      <dgm:spPr/>
      <dgm:t>
        <a:bodyPr/>
        <a:lstStyle/>
        <a:p>
          <a:endParaRPr lang="en-US"/>
        </a:p>
      </dgm:t>
    </dgm:pt>
    <dgm:pt modelId="{B344EE20-F3B0-4E9C-A594-C57B48F32CB6}" type="parTrans" cxnId="{DFEF63E8-E3D0-49FF-9BD0-39C3AF76ECB4}">
      <dgm:prSet/>
      <dgm:spPr/>
      <dgm:t>
        <a:bodyPr/>
        <a:lstStyle/>
        <a:p>
          <a:endParaRPr lang="en-US"/>
        </a:p>
      </dgm:t>
    </dgm:pt>
    <dgm:pt modelId="{CFB45B21-27CA-4DC0-95C5-664987F3654B}" type="sibTrans" cxnId="{DFEF63E8-E3D0-49FF-9BD0-39C3AF76ECB4}">
      <dgm:prSet/>
      <dgm:spPr/>
      <dgm:t>
        <a:bodyPr/>
        <a:lstStyle/>
        <a:p>
          <a:endParaRPr lang="en-US"/>
        </a:p>
      </dgm:t>
    </dgm:pt>
    <dgm:pt modelId="{2CC523C8-B424-42F0-94E1-8FDA7B67654F}" type="pres">
      <dgm:prSet presAssocID="{65841910-7D3C-43E6-8CD2-AAEDFD6E836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B3CD24-5255-4AFD-84A4-43DCAB5BFCD3}" type="pres">
      <dgm:prSet presAssocID="{83281646-AA97-4A25-BC50-6254D2BD928E}" presName="centerShape" presStyleLbl="node0" presStyleIdx="0" presStyleCnt="1" custScaleX="121419" custScaleY="116140"/>
      <dgm:spPr/>
      <dgm:t>
        <a:bodyPr/>
        <a:lstStyle/>
        <a:p>
          <a:endParaRPr lang="en-US"/>
        </a:p>
      </dgm:t>
    </dgm:pt>
    <dgm:pt modelId="{BDE88000-4E24-4B12-B974-1018C19A83D2}" type="pres">
      <dgm:prSet presAssocID="{9C4FE510-1833-4A0C-B7C5-9127E96CB4D6}" presName="Name9" presStyleLbl="parChTrans1D2" presStyleIdx="0" presStyleCnt="8"/>
      <dgm:spPr/>
      <dgm:t>
        <a:bodyPr/>
        <a:lstStyle/>
        <a:p>
          <a:endParaRPr lang="en-US"/>
        </a:p>
      </dgm:t>
    </dgm:pt>
    <dgm:pt modelId="{F4F3186D-7F1A-455F-8E21-DAF451774F92}" type="pres">
      <dgm:prSet presAssocID="{9C4FE510-1833-4A0C-B7C5-9127E96CB4D6}" presName="connTx" presStyleLbl="parChTrans1D2" presStyleIdx="0" presStyleCnt="8"/>
      <dgm:spPr/>
      <dgm:t>
        <a:bodyPr/>
        <a:lstStyle/>
        <a:p>
          <a:endParaRPr lang="en-US"/>
        </a:p>
      </dgm:t>
    </dgm:pt>
    <dgm:pt modelId="{409CEDCD-07ED-448B-8F0C-C057C61964EB}" type="pres">
      <dgm:prSet presAssocID="{11E40452-DE7D-40D7-8FA0-F05F7676B643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726F1B-2B5C-4BCA-A43B-987AF98E036E}" type="pres">
      <dgm:prSet presAssocID="{563E8EDA-6B50-4C13-B4B6-54BDD7ABD41D}" presName="Name9" presStyleLbl="parChTrans1D2" presStyleIdx="1" presStyleCnt="8"/>
      <dgm:spPr/>
      <dgm:t>
        <a:bodyPr/>
        <a:lstStyle/>
        <a:p>
          <a:endParaRPr lang="en-US"/>
        </a:p>
      </dgm:t>
    </dgm:pt>
    <dgm:pt modelId="{C40AF9E0-B8D8-4A1E-AF20-690467E2BA6F}" type="pres">
      <dgm:prSet presAssocID="{563E8EDA-6B50-4C13-B4B6-54BDD7ABD41D}" presName="connTx" presStyleLbl="parChTrans1D2" presStyleIdx="1" presStyleCnt="8"/>
      <dgm:spPr/>
      <dgm:t>
        <a:bodyPr/>
        <a:lstStyle/>
        <a:p>
          <a:endParaRPr lang="en-US"/>
        </a:p>
      </dgm:t>
    </dgm:pt>
    <dgm:pt modelId="{0BAC50E2-86A3-45C4-91EA-B5A2A69FA634}" type="pres">
      <dgm:prSet presAssocID="{479D9CB8-07DA-457F-86D8-F7CDB901E8CA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7FB7F8-70BE-44BA-9DB7-DA42143191BB}" type="pres">
      <dgm:prSet presAssocID="{9DC5B070-926E-4ACA-886E-AF6BBA464835}" presName="Name9" presStyleLbl="parChTrans1D2" presStyleIdx="2" presStyleCnt="8"/>
      <dgm:spPr/>
      <dgm:t>
        <a:bodyPr/>
        <a:lstStyle/>
        <a:p>
          <a:endParaRPr lang="en-US"/>
        </a:p>
      </dgm:t>
    </dgm:pt>
    <dgm:pt modelId="{7088AC88-0169-4AC9-9024-D1806F4FB32F}" type="pres">
      <dgm:prSet presAssocID="{9DC5B070-926E-4ACA-886E-AF6BBA464835}" presName="connTx" presStyleLbl="parChTrans1D2" presStyleIdx="2" presStyleCnt="8"/>
      <dgm:spPr/>
      <dgm:t>
        <a:bodyPr/>
        <a:lstStyle/>
        <a:p>
          <a:endParaRPr lang="en-US"/>
        </a:p>
      </dgm:t>
    </dgm:pt>
    <dgm:pt modelId="{6E50B158-B4F5-438F-9BCF-1552C130AD6B}" type="pres">
      <dgm:prSet presAssocID="{F7E607F9-B4E4-4517-87CA-1905D8DFEEA9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B57FD7-0B17-4F5D-91A1-2FD56FFF0E6B}" type="pres">
      <dgm:prSet presAssocID="{345DFE9C-3057-49AF-9233-CCD70DD25DB5}" presName="Name9" presStyleLbl="parChTrans1D2" presStyleIdx="3" presStyleCnt="8"/>
      <dgm:spPr/>
      <dgm:t>
        <a:bodyPr/>
        <a:lstStyle/>
        <a:p>
          <a:endParaRPr lang="en-US"/>
        </a:p>
      </dgm:t>
    </dgm:pt>
    <dgm:pt modelId="{63EB24DE-64F8-483F-91E3-CFC7046B0E15}" type="pres">
      <dgm:prSet presAssocID="{345DFE9C-3057-49AF-9233-CCD70DD25DB5}" presName="connTx" presStyleLbl="parChTrans1D2" presStyleIdx="3" presStyleCnt="8"/>
      <dgm:spPr/>
      <dgm:t>
        <a:bodyPr/>
        <a:lstStyle/>
        <a:p>
          <a:endParaRPr lang="en-US"/>
        </a:p>
      </dgm:t>
    </dgm:pt>
    <dgm:pt modelId="{82FEEB82-648C-465F-976A-95E6A82DA753}" type="pres">
      <dgm:prSet presAssocID="{A7D59EBD-1268-40E0-A4B9-E2F2C7F846AC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AE612C-8EA9-4AA5-8DC1-4AD91FF593A7}" type="pres">
      <dgm:prSet presAssocID="{57D531BF-A7C9-4A33-B57F-ACB5A4A1B63B}" presName="Name9" presStyleLbl="parChTrans1D2" presStyleIdx="4" presStyleCnt="8"/>
      <dgm:spPr/>
      <dgm:t>
        <a:bodyPr/>
        <a:lstStyle/>
        <a:p>
          <a:endParaRPr lang="en-US"/>
        </a:p>
      </dgm:t>
    </dgm:pt>
    <dgm:pt modelId="{1BE98A91-F764-4495-A58F-1E61E05F7DC5}" type="pres">
      <dgm:prSet presAssocID="{57D531BF-A7C9-4A33-B57F-ACB5A4A1B63B}" presName="connTx" presStyleLbl="parChTrans1D2" presStyleIdx="4" presStyleCnt="8"/>
      <dgm:spPr/>
      <dgm:t>
        <a:bodyPr/>
        <a:lstStyle/>
        <a:p>
          <a:endParaRPr lang="en-US"/>
        </a:p>
      </dgm:t>
    </dgm:pt>
    <dgm:pt modelId="{4A762BBB-E039-46B1-A527-6F018C2B63AD}" type="pres">
      <dgm:prSet presAssocID="{A92D9F86-B9F8-421D-8BC0-A863D6605A76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0DC1BD-D50D-4D75-B290-D01B899EF1C0}" type="pres">
      <dgm:prSet presAssocID="{387ECC98-CFA7-4B0A-A779-C5338B179F4C}" presName="Name9" presStyleLbl="parChTrans1D2" presStyleIdx="5" presStyleCnt="8"/>
      <dgm:spPr/>
      <dgm:t>
        <a:bodyPr/>
        <a:lstStyle/>
        <a:p>
          <a:endParaRPr lang="en-US"/>
        </a:p>
      </dgm:t>
    </dgm:pt>
    <dgm:pt modelId="{8683725E-628F-4BE1-92B8-92C30CF5BFFC}" type="pres">
      <dgm:prSet presAssocID="{387ECC98-CFA7-4B0A-A779-C5338B179F4C}" presName="connTx" presStyleLbl="parChTrans1D2" presStyleIdx="5" presStyleCnt="8"/>
      <dgm:spPr/>
      <dgm:t>
        <a:bodyPr/>
        <a:lstStyle/>
        <a:p>
          <a:endParaRPr lang="en-US"/>
        </a:p>
      </dgm:t>
    </dgm:pt>
    <dgm:pt modelId="{CAC4B5B4-5F81-41D9-8434-A669FD39A73E}" type="pres">
      <dgm:prSet presAssocID="{A912E1E1-5AF1-4C38-B11B-AFACE1D69634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E5A532-8414-40F1-B4C0-666BB3F4DA99}" type="pres">
      <dgm:prSet presAssocID="{94386422-4E24-48C8-A6DD-7A1EB1FE1005}" presName="Name9" presStyleLbl="parChTrans1D2" presStyleIdx="6" presStyleCnt="8"/>
      <dgm:spPr/>
      <dgm:t>
        <a:bodyPr/>
        <a:lstStyle/>
        <a:p>
          <a:endParaRPr lang="en-US"/>
        </a:p>
      </dgm:t>
    </dgm:pt>
    <dgm:pt modelId="{448EC9CD-9434-44FD-BBDB-64D756DEE21B}" type="pres">
      <dgm:prSet presAssocID="{94386422-4E24-48C8-A6DD-7A1EB1FE1005}" presName="connTx" presStyleLbl="parChTrans1D2" presStyleIdx="6" presStyleCnt="8"/>
      <dgm:spPr/>
      <dgm:t>
        <a:bodyPr/>
        <a:lstStyle/>
        <a:p>
          <a:endParaRPr lang="en-US"/>
        </a:p>
      </dgm:t>
    </dgm:pt>
    <dgm:pt modelId="{6955952F-0A74-446F-AC20-5B182C50A1B7}" type="pres">
      <dgm:prSet presAssocID="{EF2909DF-6970-412A-85A4-F2293BE8FEEB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F5A149-3A81-4612-A959-A6EA08C49F8E}" type="pres">
      <dgm:prSet presAssocID="{1A0AB8BC-252F-445A-A937-B6FDBBECCC8E}" presName="Name9" presStyleLbl="parChTrans1D2" presStyleIdx="7" presStyleCnt="8"/>
      <dgm:spPr/>
      <dgm:t>
        <a:bodyPr/>
        <a:lstStyle/>
        <a:p>
          <a:endParaRPr lang="en-US"/>
        </a:p>
      </dgm:t>
    </dgm:pt>
    <dgm:pt modelId="{CAC8B338-ACED-42B9-971C-2B901D6052FB}" type="pres">
      <dgm:prSet presAssocID="{1A0AB8BC-252F-445A-A937-B6FDBBECCC8E}" presName="connTx" presStyleLbl="parChTrans1D2" presStyleIdx="7" presStyleCnt="8"/>
      <dgm:spPr/>
      <dgm:t>
        <a:bodyPr/>
        <a:lstStyle/>
        <a:p>
          <a:endParaRPr lang="en-US"/>
        </a:p>
      </dgm:t>
    </dgm:pt>
    <dgm:pt modelId="{0B55D656-EA3A-46A7-B1AD-CE9C7D80A94C}" type="pres">
      <dgm:prSet presAssocID="{1BD2A7AF-4D31-4BD1-9729-73A30ABBFFF0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2796F21-94F7-46D8-A68B-95942D732CCE}" srcId="{83281646-AA97-4A25-BC50-6254D2BD928E}" destId="{1BD2A7AF-4D31-4BD1-9729-73A30ABBFFF0}" srcOrd="7" destOrd="0" parTransId="{1A0AB8BC-252F-445A-A937-B6FDBBECCC8E}" sibTransId="{C4F05C32-CB79-4760-B268-E9B35C47AFA2}"/>
    <dgm:cxn modelId="{1DC46D52-9E11-459A-B93A-94B0BD408DAE}" type="presOf" srcId="{A92D9F86-B9F8-421D-8BC0-A863D6605A76}" destId="{4A762BBB-E039-46B1-A527-6F018C2B63AD}" srcOrd="0" destOrd="0" presId="urn:microsoft.com/office/officeart/2005/8/layout/radial1"/>
    <dgm:cxn modelId="{32980BE6-F00F-48F1-9406-10809FF25848}" srcId="{83281646-AA97-4A25-BC50-6254D2BD928E}" destId="{A92D9F86-B9F8-421D-8BC0-A863D6605A76}" srcOrd="4" destOrd="0" parTransId="{57D531BF-A7C9-4A33-B57F-ACB5A4A1B63B}" sibTransId="{C95F52F6-FD19-44CC-A1B9-98EAAC5644ED}"/>
    <dgm:cxn modelId="{AB8B2863-E66F-422B-86E7-AC18D9D78E2B}" type="presOf" srcId="{65841910-7D3C-43E6-8CD2-AAEDFD6E8365}" destId="{2CC523C8-B424-42F0-94E1-8FDA7B67654F}" srcOrd="0" destOrd="0" presId="urn:microsoft.com/office/officeart/2005/8/layout/radial1"/>
    <dgm:cxn modelId="{CCF4031F-261D-43BE-8A20-0C06E24C162B}" type="presOf" srcId="{9DC5B070-926E-4ACA-886E-AF6BBA464835}" destId="{7088AC88-0169-4AC9-9024-D1806F4FB32F}" srcOrd="1" destOrd="0" presId="urn:microsoft.com/office/officeart/2005/8/layout/radial1"/>
    <dgm:cxn modelId="{61A4C57D-855B-4FF3-8E19-298218D67012}" type="presOf" srcId="{345DFE9C-3057-49AF-9233-CCD70DD25DB5}" destId="{D2B57FD7-0B17-4F5D-91A1-2FD56FFF0E6B}" srcOrd="0" destOrd="0" presId="urn:microsoft.com/office/officeart/2005/8/layout/radial1"/>
    <dgm:cxn modelId="{1B8A1031-B9BE-4ECA-8151-93F9C23CDB27}" type="presOf" srcId="{A912E1E1-5AF1-4C38-B11B-AFACE1D69634}" destId="{CAC4B5B4-5F81-41D9-8434-A669FD39A73E}" srcOrd="0" destOrd="0" presId="urn:microsoft.com/office/officeart/2005/8/layout/radial1"/>
    <dgm:cxn modelId="{DFBC4E88-037D-4FA2-A479-DFE4FFDDA283}" type="presOf" srcId="{94386422-4E24-48C8-A6DD-7A1EB1FE1005}" destId="{448EC9CD-9434-44FD-BBDB-64D756DEE21B}" srcOrd="1" destOrd="0" presId="urn:microsoft.com/office/officeart/2005/8/layout/radial1"/>
    <dgm:cxn modelId="{ADAC3837-4474-4D8C-AED2-2C5E8EF1519B}" srcId="{83281646-AA97-4A25-BC50-6254D2BD928E}" destId="{11E40452-DE7D-40D7-8FA0-F05F7676B643}" srcOrd="0" destOrd="0" parTransId="{9C4FE510-1833-4A0C-B7C5-9127E96CB4D6}" sibTransId="{2A8B4449-A243-496A-B457-DD0E5DCA2B7C}"/>
    <dgm:cxn modelId="{8B0A9B22-DFC2-4D89-8F7E-D2349DEAF31A}" type="presOf" srcId="{11E40452-DE7D-40D7-8FA0-F05F7676B643}" destId="{409CEDCD-07ED-448B-8F0C-C057C61964EB}" srcOrd="0" destOrd="0" presId="urn:microsoft.com/office/officeart/2005/8/layout/radial1"/>
    <dgm:cxn modelId="{DCD32E3B-D521-4E0F-A7AD-F5ACEA7669A3}" type="presOf" srcId="{9C4FE510-1833-4A0C-B7C5-9127E96CB4D6}" destId="{F4F3186D-7F1A-455F-8E21-DAF451774F92}" srcOrd="1" destOrd="0" presId="urn:microsoft.com/office/officeart/2005/8/layout/radial1"/>
    <dgm:cxn modelId="{80F0C0A8-2648-4932-ABD2-99D515B9D946}" srcId="{83281646-AA97-4A25-BC50-6254D2BD928E}" destId="{EF2909DF-6970-412A-85A4-F2293BE8FEEB}" srcOrd="6" destOrd="0" parTransId="{94386422-4E24-48C8-A6DD-7A1EB1FE1005}" sibTransId="{1B1EBEF8-22FC-4A56-A521-5962538B2FB8}"/>
    <dgm:cxn modelId="{11BED5B1-81A4-40F9-95C4-2DD3985192B4}" srcId="{83281646-AA97-4A25-BC50-6254D2BD928E}" destId="{479D9CB8-07DA-457F-86D8-F7CDB901E8CA}" srcOrd="1" destOrd="0" parTransId="{563E8EDA-6B50-4C13-B4B6-54BDD7ABD41D}" sibTransId="{EE4606B4-8B24-45A4-B39A-CAF273DB2963}"/>
    <dgm:cxn modelId="{998C7576-927D-4EF2-94A4-7B67DE731BC3}" type="presOf" srcId="{563E8EDA-6B50-4C13-B4B6-54BDD7ABD41D}" destId="{00726F1B-2B5C-4BCA-A43B-987AF98E036E}" srcOrd="0" destOrd="0" presId="urn:microsoft.com/office/officeart/2005/8/layout/radial1"/>
    <dgm:cxn modelId="{DFEF63E8-E3D0-49FF-9BD0-39C3AF76ECB4}" srcId="{65841910-7D3C-43E6-8CD2-AAEDFD6E8365}" destId="{5BEECD54-BC42-4485-B62A-184871278067}" srcOrd="1" destOrd="0" parTransId="{B344EE20-F3B0-4E9C-A594-C57B48F32CB6}" sibTransId="{CFB45B21-27CA-4DC0-95C5-664987F3654B}"/>
    <dgm:cxn modelId="{B155362C-C587-4EB8-BB7A-EB826CA51316}" type="presOf" srcId="{9C4FE510-1833-4A0C-B7C5-9127E96CB4D6}" destId="{BDE88000-4E24-4B12-B974-1018C19A83D2}" srcOrd="0" destOrd="0" presId="urn:microsoft.com/office/officeart/2005/8/layout/radial1"/>
    <dgm:cxn modelId="{51CA4B1B-F209-4873-A6CF-F94A50230AAF}" type="presOf" srcId="{345DFE9C-3057-49AF-9233-CCD70DD25DB5}" destId="{63EB24DE-64F8-483F-91E3-CFC7046B0E15}" srcOrd="1" destOrd="0" presId="urn:microsoft.com/office/officeart/2005/8/layout/radial1"/>
    <dgm:cxn modelId="{4D7D9599-44F7-47B2-B888-BAED9D268A2B}" type="presOf" srcId="{1A0AB8BC-252F-445A-A937-B6FDBBECCC8E}" destId="{D9F5A149-3A81-4612-A959-A6EA08C49F8E}" srcOrd="0" destOrd="0" presId="urn:microsoft.com/office/officeart/2005/8/layout/radial1"/>
    <dgm:cxn modelId="{D78F2CA0-4C61-4FE9-BFC3-8E6F66C894BB}" type="presOf" srcId="{83281646-AA97-4A25-BC50-6254D2BD928E}" destId="{A4B3CD24-5255-4AFD-84A4-43DCAB5BFCD3}" srcOrd="0" destOrd="0" presId="urn:microsoft.com/office/officeart/2005/8/layout/radial1"/>
    <dgm:cxn modelId="{C28C6F47-1A32-4780-9447-FE127EF8D842}" type="presOf" srcId="{1BD2A7AF-4D31-4BD1-9729-73A30ABBFFF0}" destId="{0B55D656-EA3A-46A7-B1AD-CE9C7D80A94C}" srcOrd="0" destOrd="0" presId="urn:microsoft.com/office/officeart/2005/8/layout/radial1"/>
    <dgm:cxn modelId="{7C4943C0-C85A-4401-A7F8-E6A3A8E04DF8}" type="presOf" srcId="{57D531BF-A7C9-4A33-B57F-ACB5A4A1B63B}" destId="{83AE612C-8EA9-4AA5-8DC1-4AD91FF593A7}" srcOrd="0" destOrd="0" presId="urn:microsoft.com/office/officeart/2005/8/layout/radial1"/>
    <dgm:cxn modelId="{4D38B960-7583-49CE-A1B0-51036107ECCA}" type="presOf" srcId="{F7E607F9-B4E4-4517-87CA-1905D8DFEEA9}" destId="{6E50B158-B4F5-438F-9BCF-1552C130AD6B}" srcOrd="0" destOrd="0" presId="urn:microsoft.com/office/officeart/2005/8/layout/radial1"/>
    <dgm:cxn modelId="{3303BFE3-69AB-4A26-9364-0537FC5A8C7E}" srcId="{83281646-AA97-4A25-BC50-6254D2BD928E}" destId="{A912E1E1-5AF1-4C38-B11B-AFACE1D69634}" srcOrd="5" destOrd="0" parTransId="{387ECC98-CFA7-4B0A-A779-C5338B179F4C}" sibTransId="{0D783B53-439F-4957-B177-7F83058AD3B2}"/>
    <dgm:cxn modelId="{8F27767D-B0A8-4D44-B317-AF41280B5FD6}" srcId="{83281646-AA97-4A25-BC50-6254D2BD928E}" destId="{A7D59EBD-1268-40E0-A4B9-E2F2C7F846AC}" srcOrd="3" destOrd="0" parTransId="{345DFE9C-3057-49AF-9233-CCD70DD25DB5}" sibTransId="{94C66AA5-9AAD-41B7-95C1-9DA933AC32FC}"/>
    <dgm:cxn modelId="{C77B9EA2-B0A6-4F9C-AEBC-E36CE816659C}" type="presOf" srcId="{94386422-4E24-48C8-A6DD-7A1EB1FE1005}" destId="{00E5A532-8414-40F1-B4C0-666BB3F4DA99}" srcOrd="0" destOrd="0" presId="urn:microsoft.com/office/officeart/2005/8/layout/radial1"/>
    <dgm:cxn modelId="{CAA82A9E-DD77-4583-A915-C07804FD6110}" srcId="{65841910-7D3C-43E6-8CD2-AAEDFD6E8365}" destId="{83281646-AA97-4A25-BC50-6254D2BD928E}" srcOrd="0" destOrd="0" parTransId="{2078C860-1F6C-4671-AA4A-E0FCBE005BF8}" sibTransId="{206B4459-8D66-4818-96D9-9F02AE72FBA3}"/>
    <dgm:cxn modelId="{8D661529-0333-492F-9F5A-9D6559EDB3E1}" type="presOf" srcId="{387ECC98-CFA7-4B0A-A779-C5338B179F4C}" destId="{F80DC1BD-D50D-4D75-B290-D01B899EF1C0}" srcOrd="0" destOrd="0" presId="urn:microsoft.com/office/officeart/2005/8/layout/radial1"/>
    <dgm:cxn modelId="{A1521740-11FC-4D21-95BA-BC62AFFC4B08}" type="presOf" srcId="{1A0AB8BC-252F-445A-A937-B6FDBBECCC8E}" destId="{CAC8B338-ACED-42B9-971C-2B901D6052FB}" srcOrd="1" destOrd="0" presId="urn:microsoft.com/office/officeart/2005/8/layout/radial1"/>
    <dgm:cxn modelId="{48DC9B82-58FF-46E0-ADF3-6626E590EDE6}" type="presOf" srcId="{387ECC98-CFA7-4B0A-A779-C5338B179F4C}" destId="{8683725E-628F-4BE1-92B8-92C30CF5BFFC}" srcOrd="1" destOrd="0" presId="urn:microsoft.com/office/officeart/2005/8/layout/radial1"/>
    <dgm:cxn modelId="{441B42E5-DE67-4209-83CD-238AC87A6411}" type="presOf" srcId="{EF2909DF-6970-412A-85A4-F2293BE8FEEB}" destId="{6955952F-0A74-446F-AC20-5B182C50A1B7}" srcOrd="0" destOrd="0" presId="urn:microsoft.com/office/officeart/2005/8/layout/radial1"/>
    <dgm:cxn modelId="{C491318D-47E0-44FA-B959-47043B27320C}" type="presOf" srcId="{A7D59EBD-1268-40E0-A4B9-E2F2C7F846AC}" destId="{82FEEB82-648C-465F-976A-95E6A82DA753}" srcOrd="0" destOrd="0" presId="urn:microsoft.com/office/officeart/2005/8/layout/radial1"/>
    <dgm:cxn modelId="{654966B4-4925-40C9-BA0A-A784A17236A6}" type="presOf" srcId="{563E8EDA-6B50-4C13-B4B6-54BDD7ABD41D}" destId="{C40AF9E0-B8D8-4A1E-AF20-690467E2BA6F}" srcOrd="1" destOrd="0" presId="urn:microsoft.com/office/officeart/2005/8/layout/radial1"/>
    <dgm:cxn modelId="{78DF65E9-AA7E-4979-8BB5-5C8B470FFA39}" type="presOf" srcId="{479D9CB8-07DA-457F-86D8-F7CDB901E8CA}" destId="{0BAC50E2-86A3-45C4-91EA-B5A2A69FA634}" srcOrd="0" destOrd="0" presId="urn:microsoft.com/office/officeart/2005/8/layout/radial1"/>
    <dgm:cxn modelId="{96E917BA-24A2-4AB7-B0F3-5B3C1FE9E7D9}" type="presOf" srcId="{9DC5B070-926E-4ACA-886E-AF6BBA464835}" destId="{347FB7F8-70BE-44BA-9DB7-DA42143191BB}" srcOrd="0" destOrd="0" presId="urn:microsoft.com/office/officeart/2005/8/layout/radial1"/>
    <dgm:cxn modelId="{FB0DBEA4-94C2-4F20-B1DF-9B15DC060AF9}" type="presOf" srcId="{57D531BF-A7C9-4A33-B57F-ACB5A4A1B63B}" destId="{1BE98A91-F764-4495-A58F-1E61E05F7DC5}" srcOrd="1" destOrd="0" presId="urn:microsoft.com/office/officeart/2005/8/layout/radial1"/>
    <dgm:cxn modelId="{212CCAC9-0A8D-4E32-A95D-313599DD51FC}" srcId="{83281646-AA97-4A25-BC50-6254D2BD928E}" destId="{F7E607F9-B4E4-4517-87CA-1905D8DFEEA9}" srcOrd="2" destOrd="0" parTransId="{9DC5B070-926E-4ACA-886E-AF6BBA464835}" sibTransId="{9D74C35D-60AA-43AF-8A1B-7B2081EA8EB3}"/>
    <dgm:cxn modelId="{457C56C3-85B2-4910-A39E-F9A49388DB1E}" type="presParOf" srcId="{2CC523C8-B424-42F0-94E1-8FDA7B67654F}" destId="{A4B3CD24-5255-4AFD-84A4-43DCAB5BFCD3}" srcOrd="0" destOrd="0" presId="urn:microsoft.com/office/officeart/2005/8/layout/radial1"/>
    <dgm:cxn modelId="{D34EFC7F-10A9-4B1C-A0C3-F5D246A26D8C}" type="presParOf" srcId="{2CC523C8-B424-42F0-94E1-8FDA7B67654F}" destId="{BDE88000-4E24-4B12-B974-1018C19A83D2}" srcOrd="1" destOrd="0" presId="urn:microsoft.com/office/officeart/2005/8/layout/radial1"/>
    <dgm:cxn modelId="{5B0D2F42-93EE-42DA-A7C8-555F6BD07863}" type="presParOf" srcId="{BDE88000-4E24-4B12-B974-1018C19A83D2}" destId="{F4F3186D-7F1A-455F-8E21-DAF451774F92}" srcOrd="0" destOrd="0" presId="urn:microsoft.com/office/officeart/2005/8/layout/radial1"/>
    <dgm:cxn modelId="{3C712BA0-2A93-4BCB-B01E-3013E4372FE6}" type="presParOf" srcId="{2CC523C8-B424-42F0-94E1-8FDA7B67654F}" destId="{409CEDCD-07ED-448B-8F0C-C057C61964EB}" srcOrd="2" destOrd="0" presId="urn:microsoft.com/office/officeart/2005/8/layout/radial1"/>
    <dgm:cxn modelId="{1044C815-53A5-404A-B85A-EEA3A54021CC}" type="presParOf" srcId="{2CC523C8-B424-42F0-94E1-8FDA7B67654F}" destId="{00726F1B-2B5C-4BCA-A43B-987AF98E036E}" srcOrd="3" destOrd="0" presId="urn:microsoft.com/office/officeart/2005/8/layout/radial1"/>
    <dgm:cxn modelId="{7052B7F6-1CAB-46CE-87B5-D3A6A13417DD}" type="presParOf" srcId="{00726F1B-2B5C-4BCA-A43B-987AF98E036E}" destId="{C40AF9E0-B8D8-4A1E-AF20-690467E2BA6F}" srcOrd="0" destOrd="0" presId="urn:microsoft.com/office/officeart/2005/8/layout/radial1"/>
    <dgm:cxn modelId="{1B22924C-4C4D-42C6-A22F-E1F4840CA401}" type="presParOf" srcId="{2CC523C8-B424-42F0-94E1-8FDA7B67654F}" destId="{0BAC50E2-86A3-45C4-91EA-B5A2A69FA634}" srcOrd="4" destOrd="0" presId="urn:microsoft.com/office/officeart/2005/8/layout/radial1"/>
    <dgm:cxn modelId="{90DD4932-0793-4204-B2BA-259F5EF33693}" type="presParOf" srcId="{2CC523C8-B424-42F0-94E1-8FDA7B67654F}" destId="{347FB7F8-70BE-44BA-9DB7-DA42143191BB}" srcOrd="5" destOrd="0" presId="urn:microsoft.com/office/officeart/2005/8/layout/radial1"/>
    <dgm:cxn modelId="{B192386C-44DB-403C-9B54-58BAD7B84DE4}" type="presParOf" srcId="{347FB7F8-70BE-44BA-9DB7-DA42143191BB}" destId="{7088AC88-0169-4AC9-9024-D1806F4FB32F}" srcOrd="0" destOrd="0" presId="urn:microsoft.com/office/officeart/2005/8/layout/radial1"/>
    <dgm:cxn modelId="{63D0074F-F0EE-414B-B361-8CBA2CE63242}" type="presParOf" srcId="{2CC523C8-B424-42F0-94E1-8FDA7B67654F}" destId="{6E50B158-B4F5-438F-9BCF-1552C130AD6B}" srcOrd="6" destOrd="0" presId="urn:microsoft.com/office/officeart/2005/8/layout/radial1"/>
    <dgm:cxn modelId="{376D0621-9D5E-4CAE-A10F-CFF61EA7196A}" type="presParOf" srcId="{2CC523C8-B424-42F0-94E1-8FDA7B67654F}" destId="{D2B57FD7-0B17-4F5D-91A1-2FD56FFF0E6B}" srcOrd="7" destOrd="0" presId="urn:microsoft.com/office/officeart/2005/8/layout/radial1"/>
    <dgm:cxn modelId="{D3BCE90B-AD9A-4B12-8FAF-6D3022CD97D6}" type="presParOf" srcId="{D2B57FD7-0B17-4F5D-91A1-2FD56FFF0E6B}" destId="{63EB24DE-64F8-483F-91E3-CFC7046B0E15}" srcOrd="0" destOrd="0" presId="urn:microsoft.com/office/officeart/2005/8/layout/radial1"/>
    <dgm:cxn modelId="{06CE2A20-1FC0-4D0D-8F3E-78CA2753ED73}" type="presParOf" srcId="{2CC523C8-B424-42F0-94E1-8FDA7B67654F}" destId="{82FEEB82-648C-465F-976A-95E6A82DA753}" srcOrd="8" destOrd="0" presId="urn:microsoft.com/office/officeart/2005/8/layout/radial1"/>
    <dgm:cxn modelId="{AC801D7D-23F4-4693-BCEE-E3BE4DA3EA58}" type="presParOf" srcId="{2CC523C8-B424-42F0-94E1-8FDA7B67654F}" destId="{83AE612C-8EA9-4AA5-8DC1-4AD91FF593A7}" srcOrd="9" destOrd="0" presId="urn:microsoft.com/office/officeart/2005/8/layout/radial1"/>
    <dgm:cxn modelId="{A96BFF14-05C0-45A7-BBD3-0D0B3163F4D8}" type="presParOf" srcId="{83AE612C-8EA9-4AA5-8DC1-4AD91FF593A7}" destId="{1BE98A91-F764-4495-A58F-1E61E05F7DC5}" srcOrd="0" destOrd="0" presId="urn:microsoft.com/office/officeart/2005/8/layout/radial1"/>
    <dgm:cxn modelId="{A0B856D3-4443-4030-8181-33928ACD77B1}" type="presParOf" srcId="{2CC523C8-B424-42F0-94E1-8FDA7B67654F}" destId="{4A762BBB-E039-46B1-A527-6F018C2B63AD}" srcOrd="10" destOrd="0" presId="urn:microsoft.com/office/officeart/2005/8/layout/radial1"/>
    <dgm:cxn modelId="{1A56467F-48F4-4368-9B29-8D5AB0AB7B9D}" type="presParOf" srcId="{2CC523C8-B424-42F0-94E1-8FDA7B67654F}" destId="{F80DC1BD-D50D-4D75-B290-D01B899EF1C0}" srcOrd="11" destOrd="0" presId="urn:microsoft.com/office/officeart/2005/8/layout/radial1"/>
    <dgm:cxn modelId="{BC98B541-96D7-4965-80D2-3FA65857BC5A}" type="presParOf" srcId="{F80DC1BD-D50D-4D75-B290-D01B899EF1C0}" destId="{8683725E-628F-4BE1-92B8-92C30CF5BFFC}" srcOrd="0" destOrd="0" presId="urn:microsoft.com/office/officeart/2005/8/layout/radial1"/>
    <dgm:cxn modelId="{4A5AA819-0BB2-4213-AF52-68AE979144DD}" type="presParOf" srcId="{2CC523C8-B424-42F0-94E1-8FDA7B67654F}" destId="{CAC4B5B4-5F81-41D9-8434-A669FD39A73E}" srcOrd="12" destOrd="0" presId="urn:microsoft.com/office/officeart/2005/8/layout/radial1"/>
    <dgm:cxn modelId="{DD074FC5-C5E2-4C53-94F2-B5D22D2E22A7}" type="presParOf" srcId="{2CC523C8-B424-42F0-94E1-8FDA7B67654F}" destId="{00E5A532-8414-40F1-B4C0-666BB3F4DA99}" srcOrd="13" destOrd="0" presId="urn:microsoft.com/office/officeart/2005/8/layout/radial1"/>
    <dgm:cxn modelId="{74DDA867-F2C3-4E69-A4CA-14F9C54E75F6}" type="presParOf" srcId="{00E5A532-8414-40F1-B4C0-666BB3F4DA99}" destId="{448EC9CD-9434-44FD-BBDB-64D756DEE21B}" srcOrd="0" destOrd="0" presId="urn:microsoft.com/office/officeart/2005/8/layout/radial1"/>
    <dgm:cxn modelId="{BE923E04-4EB1-411D-BA0F-87DF58CF787A}" type="presParOf" srcId="{2CC523C8-B424-42F0-94E1-8FDA7B67654F}" destId="{6955952F-0A74-446F-AC20-5B182C50A1B7}" srcOrd="14" destOrd="0" presId="urn:microsoft.com/office/officeart/2005/8/layout/radial1"/>
    <dgm:cxn modelId="{388D889F-0389-4AFD-9226-44C433B45F24}" type="presParOf" srcId="{2CC523C8-B424-42F0-94E1-8FDA7B67654F}" destId="{D9F5A149-3A81-4612-A959-A6EA08C49F8E}" srcOrd="15" destOrd="0" presId="urn:microsoft.com/office/officeart/2005/8/layout/radial1"/>
    <dgm:cxn modelId="{8B2E48F4-7AE6-4546-94E1-9EB36D8645A0}" type="presParOf" srcId="{D9F5A149-3A81-4612-A959-A6EA08C49F8E}" destId="{CAC8B338-ACED-42B9-971C-2B901D6052FB}" srcOrd="0" destOrd="0" presId="urn:microsoft.com/office/officeart/2005/8/layout/radial1"/>
    <dgm:cxn modelId="{8D7AD4F3-D5A2-4469-9477-40F562D66D67}" type="presParOf" srcId="{2CC523C8-B424-42F0-94E1-8FDA7B67654F}" destId="{0B55D656-EA3A-46A7-B1AD-CE9C7D80A94C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F08CD5-5445-4E55-A0BD-B8048AE156D0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3A6DD6C-E61D-47E3-AD4B-6AB50F960FF3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n-US" sz="2800" b="1" dirty="0" err="1" smtClean="0">
              <a:solidFill>
                <a:schemeClr val="tx1"/>
              </a:solidFill>
              <a:latin typeface="NikoshBAN"/>
            </a:rPr>
            <a:t>অর্থকারী</a:t>
          </a:r>
          <a:r>
            <a:rPr lang="en-US" sz="2800" b="1" dirty="0" smtClean="0">
              <a:solidFill>
                <a:schemeClr val="tx1"/>
              </a:solidFill>
              <a:latin typeface="NikoshBAN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NikoshBAN"/>
            </a:rPr>
            <a:t>ফসল</a:t>
          </a:r>
          <a:endParaRPr lang="en-US" sz="2800" dirty="0">
            <a:latin typeface="NikoshBAN"/>
          </a:endParaRPr>
        </a:p>
      </dgm:t>
    </dgm:pt>
    <dgm:pt modelId="{DEF45D15-500D-4C3C-BB0C-4EF7662AD58F}" type="parTrans" cxnId="{FEE549C3-2BFA-4CF9-8F50-DB55B76848F4}">
      <dgm:prSet/>
      <dgm:spPr/>
      <dgm:t>
        <a:bodyPr/>
        <a:lstStyle/>
        <a:p>
          <a:endParaRPr lang="en-US"/>
        </a:p>
      </dgm:t>
    </dgm:pt>
    <dgm:pt modelId="{1EA94D8A-55F4-40C3-8C1B-9DB09C3F82F5}" type="sibTrans" cxnId="{FEE549C3-2BFA-4CF9-8F50-DB55B76848F4}">
      <dgm:prSet/>
      <dgm:spPr/>
      <dgm:t>
        <a:bodyPr/>
        <a:lstStyle/>
        <a:p>
          <a:endParaRPr lang="en-US"/>
        </a:p>
      </dgm:t>
    </dgm:pt>
    <dgm:pt modelId="{B5A50898-61BA-4A01-952E-5BC238AA0F48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NikoshBAN"/>
            </a:rPr>
            <a:t>পাট</a:t>
          </a:r>
          <a:endParaRPr lang="en-US" dirty="0">
            <a:solidFill>
              <a:schemeClr val="tx1"/>
            </a:solidFill>
            <a:latin typeface="NikoshBAN"/>
          </a:endParaRPr>
        </a:p>
      </dgm:t>
    </dgm:pt>
    <dgm:pt modelId="{AF333873-2B8F-4FB2-A37E-E13A37B9C9D4}" type="parTrans" cxnId="{DBA7A170-AFE5-47D1-9222-9DE7C4E76A02}">
      <dgm:prSet/>
      <dgm:spPr/>
      <dgm:t>
        <a:bodyPr/>
        <a:lstStyle/>
        <a:p>
          <a:endParaRPr lang="en-US"/>
        </a:p>
      </dgm:t>
    </dgm:pt>
    <dgm:pt modelId="{01DC625F-886C-4217-9F53-6944B35B1EE8}" type="sibTrans" cxnId="{DBA7A170-AFE5-47D1-9222-9DE7C4E76A02}">
      <dgm:prSet/>
      <dgm:spPr/>
      <dgm:t>
        <a:bodyPr/>
        <a:lstStyle/>
        <a:p>
          <a:endParaRPr lang="en-US"/>
        </a:p>
      </dgm:t>
    </dgm:pt>
    <dgm:pt modelId="{2E3E71E2-6E64-4292-810C-14F1429B6FDE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NikoshBAN"/>
            </a:rPr>
            <a:t>চা</a:t>
          </a:r>
          <a:endParaRPr lang="en-US" dirty="0">
            <a:solidFill>
              <a:schemeClr val="tx1"/>
            </a:solidFill>
            <a:latin typeface="NikoshBAN"/>
          </a:endParaRPr>
        </a:p>
      </dgm:t>
    </dgm:pt>
    <dgm:pt modelId="{EF821419-4182-401D-8D0D-86ED45B241ED}" type="parTrans" cxnId="{48847061-5CBD-4800-800E-8C2397921A43}">
      <dgm:prSet/>
      <dgm:spPr/>
      <dgm:t>
        <a:bodyPr/>
        <a:lstStyle/>
        <a:p>
          <a:endParaRPr lang="en-US"/>
        </a:p>
      </dgm:t>
    </dgm:pt>
    <dgm:pt modelId="{AB4B2B3F-D8E8-4300-AAE1-46F13F504DFB}" type="sibTrans" cxnId="{48847061-5CBD-4800-800E-8C2397921A43}">
      <dgm:prSet/>
      <dgm:spPr/>
      <dgm:t>
        <a:bodyPr/>
        <a:lstStyle/>
        <a:p>
          <a:endParaRPr lang="en-US"/>
        </a:p>
      </dgm:t>
    </dgm:pt>
    <dgm:pt modelId="{4841DF50-0BB9-45DB-BFA8-500917E1F283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NikoshBAN"/>
            </a:rPr>
            <a:t>তামাক</a:t>
          </a:r>
          <a:endParaRPr lang="en-US" dirty="0">
            <a:solidFill>
              <a:schemeClr val="tx1"/>
            </a:solidFill>
            <a:latin typeface="NikoshBAN"/>
          </a:endParaRPr>
        </a:p>
      </dgm:t>
    </dgm:pt>
    <dgm:pt modelId="{9975B794-AD21-48C4-8E0F-32E30F0FA4D9}" type="parTrans" cxnId="{93FB5E11-5E73-4EE9-9542-51591ECFA0A2}">
      <dgm:prSet/>
      <dgm:spPr/>
      <dgm:t>
        <a:bodyPr/>
        <a:lstStyle/>
        <a:p>
          <a:endParaRPr lang="en-US"/>
        </a:p>
      </dgm:t>
    </dgm:pt>
    <dgm:pt modelId="{CF018D7C-9689-40A3-B1E4-3F37458BB8FD}" type="sibTrans" cxnId="{93FB5E11-5E73-4EE9-9542-51591ECFA0A2}">
      <dgm:prSet/>
      <dgm:spPr/>
      <dgm:t>
        <a:bodyPr/>
        <a:lstStyle/>
        <a:p>
          <a:endParaRPr lang="en-US"/>
        </a:p>
      </dgm:t>
    </dgm:pt>
    <dgm:pt modelId="{22D98CF5-FB97-4D4D-9DB1-F0B627356183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ফুল</a:t>
          </a:r>
          <a:endParaRPr lang="en-US" dirty="0">
            <a:solidFill>
              <a:schemeClr val="tx1"/>
            </a:solidFill>
          </a:endParaRPr>
        </a:p>
      </dgm:t>
    </dgm:pt>
    <dgm:pt modelId="{078C9339-FF58-4E79-8F10-A3A560893532}" type="parTrans" cxnId="{5822717D-4203-483B-B073-BD49C055924D}">
      <dgm:prSet/>
      <dgm:spPr/>
      <dgm:t>
        <a:bodyPr/>
        <a:lstStyle/>
        <a:p>
          <a:endParaRPr lang="en-US"/>
        </a:p>
      </dgm:t>
    </dgm:pt>
    <dgm:pt modelId="{80E52A72-015C-47A3-9459-6989F4136291}" type="sibTrans" cxnId="{5822717D-4203-483B-B073-BD49C055924D}">
      <dgm:prSet/>
      <dgm:spPr/>
      <dgm:t>
        <a:bodyPr/>
        <a:lstStyle/>
        <a:p>
          <a:endParaRPr lang="en-US"/>
        </a:p>
      </dgm:t>
    </dgm:pt>
    <dgm:pt modelId="{7857FEDE-F3ED-47A8-86F1-BDCDDCA86AD2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NikoshBAN"/>
            </a:rPr>
            <a:t>ইক্ষু</a:t>
          </a:r>
          <a:endParaRPr lang="en-US" dirty="0">
            <a:solidFill>
              <a:schemeClr val="tx1"/>
            </a:solidFill>
            <a:latin typeface="NikoshBAN"/>
          </a:endParaRPr>
        </a:p>
      </dgm:t>
    </dgm:pt>
    <dgm:pt modelId="{6028515C-FA5C-4B6B-A43E-BB43BAA4DE56}" type="parTrans" cxnId="{C1083095-66C9-40F0-9093-8BF561602432}">
      <dgm:prSet/>
      <dgm:spPr/>
      <dgm:t>
        <a:bodyPr/>
        <a:lstStyle/>
        <a:p>
          <a:endParaRPr lang="en-US"/>
        </a:p>
      </dgm:t>
    </dgm:pt>
    <dgm:pt modelId="{587EE3B2-55DF-48F3-8AB7-0451A08AF497}" type="sibTrans" cxnId="{C1083095-66C9-40F0-9093-8BF561602432}">
      <dgm:prSet/>
      <dgm:spPr/>
      <dgm:t>
        <a:bodyPr/>
        <a:lstStyle/>
        <a:p>
          <a:endParaRPr lang="en-US"/>
        </a:p>
      </dgm:t>
    </dgm:pt>
    <dgm:pt modelId="{DDA8A709-AC8E-4FD1-A0FB-96819D1A8D59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NikoshBAN"/>
            </a:rPr>
            <a:t>তুলা</a:t>
          </a:r>
          <a:endParaRPr lang="en-US" dirty="0">
            <a:solidFill>
              <a:schemeClr val="tx1"/>
            </a:solidFill>
            <a:latin typeface="NikoshBAN"/>
          </a:endParaRPr>
        </a:p>
      </dgm:t>
    </dgm:pt>
    <dgm:pt modelId="{488638E9-32B8-4DDC-807C-A74536DFA815}" type="parTrans" cxnId="{6EC6B3D1-787A-4013-85FF-0D809A18675B}">
      <dgm:prSet/>
      <dgm:spPr/>
      <dgm:t>
        <a:bodyPr/>
        <a:lstStyle/>
        <a:p>
          <a:endParaRPr lang="en-US"/>
        </a:p>
      </dgm:t>
    </dgm:pt>
    <dgm:pt modelId="{5C246AAF-459A-4F31-8EA1-E0554492D9D8}" type="sibTrans" cxnId="{6EC6B3D1-787A-4013-85FF-0D809A18675B}">
      <dgm:prSet/>
      <dgm:spPr/>
      <dgm:t>
        <a:bodyPr/>
        <a:lstStyle/>
        <a:p>
          <a:endParaRPr lang="en-US"/>
        </a:p>
      </dgm:t>
    </dgm:pt>
    <dgm:pt modelId="{75D5B449-549D-4371-ABE6-CCE255BA5B49}" type="pres">
      <dgm:prSet presAssocID="{59F08CD5-5445-4E55-A0BD-B8048AE156D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1221D02-8C10-4967-89B4-69C7C2D0D21D}" type="pres">
      <dgm:prSet presAssocID="{43A6DD6C-E61D-47E3-AD4B-6AB50F960FF3}" presName="centerShape" presStyleLbl="node0" presStyleIdx="0" presStyleCnt="1" custScaleX="116776"/>
      <dgm:spPr/>
      <dgm:t>
        <a:bodyPr/>
        <a:lstStyle/>
        <a:p>
          <a:endParaRPr lang="en-US"/>
        </a:p>
      </dgm:t>
    </dgm:pt>
    <dgm:pt modelId="{214D93A0-42DE-48D3-8D7D-A9D880B30483}" type="pres">
      <dgm:prSet presAssocID="{AF333873-2B8F-4FB2-A37E-E13A37B9C9D4}" presName="Name9" presStyleLbl="parChTrans1D2" presStyleIdx="0" presStyleCnt="6"/>
      <dgm:spPr/>
      <dgm:t>
        <a:bodyPr/>
        <a:lstStyle/>
        <a:p>
          <a:endParaRPr lang="en-US"/>
        </a:p>
      </dgm:t>
    </dgm:pt>
    <dgm:pt modelId="{C36DCDF5-403C-4BA8-8A87-F928BC983FAB}" type="pres">
      <dgm:prSet presAssocID="{AF333873-2B8F-4FB2-A37E-E13A37B9C9D4}" presName="connTx" presStyleLbl="parChTrans1D2" presStyleIdx="0" presStyleCnt="6"/>
      <dgm:spPr/>
      <dgm:t>
        <a:bodyPr/>
        <a:lstStyle/>
        <a:p>
          <a:endParaRPr lang="en-US"/>
        </a:p>
      </dgm:t>
    </dgm:pt>
    <dgm:pt modelId="{786221B4-C377-46EE-90B1-93B64DB4F8A1}" type="pres">
      <dgm:prSet presAssocID="{B5A50898-61BA-4A01-952E-5BC238AA0F48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0F221C-B461-4EA7-86EA-90108F905BB8}" type="pres">
      <dgm:prSet presAssocID="{EF821419-4182-401D-8D0D-86ED45B241ED}" presName="Name9" presStyleLbl="parChTrans1D2" presStyleIdx="1" presStyleCnt="6"/>
      <dgm:spPr/>
      <dgm:t>
        <a:bodyPr/>
        <a:lstStyle/>
        <a:p>
          <a:endParaRPr lang="en-US"/>
        </a:p>
      </dgm:t>
    </dgm:pt>
    <dgm:pt modelId="{A3EBD554-11E6-46B7-8E96-FD3D78841ABB}" type="pres">
      <dgm:prSet presAssocID="{EF821419-4182-401D-8D0D-86ED45B241ED}" presName="connTx" presStyleLbl="parChTrans1D2" presStyleIdx="1" presStyleCnt="6"/>
      <dgm:spPr/>
      <dgm:t>
        <a:bodyPr/>
        <a:lstStyle/>
        <a:p>
          <a:endParaRPr lang="en-US"/>
        </a:p>
      </dgm:t>
    </dgm:pt>
    <dgm:pt modelId="{94BC9D8E-500C-4D21-BC37-47B219F0A1E6}" type="pres">
      <dgm:prSet presAssocID="{2E3E71E2-6E64-4292-810C-14F1429B6FDE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937D5E-E42D-476A-B045-CEE0F5298BE3}" type="pres">
      <dgm:prSet presAssocID="{6028515C-FA5C-4B6B-A43E-BB43BAA4DE56}" presName="Name9" presStyleLbl="parChTrans1D2" presStyleIdx="2" presStyleCnt="6"/>
      <dgm:spPr/>
      <dgm:t>
        <a:bodyPr/>
        <a:lstStyle/>
        <a:p>
          <a:endParaRPr lang="en-US"/>
        </a:p>
      </dgm:t>
    </dgm:pt>
    <dgm:pt modelId="{03F6CF67-029E-44A6-AEF2-AFD0FC35E7D4}" type="pres">
      <dgm:prSet presAssocID="{6028515C-FA5C-4B6B-A43E-BB43BAA4DE56}" presName="connTx" presStyleLbl="parChTrans1D2" presStyleIdx="2" presStyleCnt="6"/>
      <dgm:spPr/>
      <dgm:t>
        <a:bodyPr/>
        <a:lstStyle/>
        <a:p>
          <a:endParaRPr lang="en-US"/>
        </a:p>
      </dgm:t>
    </dgm:pt>
    <dgm:pt modelId="{DC439283-5802-452A-A6F8-0ACF8207F61F}" type="pres">
      <dgm:prSet presAssocID="{7857FEDE-F3ED-47A8-86F1-BDCDDCA86AD2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E7285A-6C85-4BED-B829-62A0507FC76C}" type="pres">
      <dgm:prSet presAssocID="{488638E9-32B8-4DDC-807C-A74536DFA815}" presName="Name9" presStyleLbl="parChTrans1D2" presStyleIdx="3" presStyleCnt="6"/>
      <dgm:spPr/>
      <dgm:t>
        <a:bodyPr/>
        <a:lstStyle/>
        <a:p>
          <a:endParaRPr lang="en-US"/>
        </a:p>
      </dgm:t>
    </dgm:pt>
    <dgm:pt modelId="{7748A748-6CB0-4056-9C24-C6DBDD47E8F8}" type="pres">
      <dgm:prSet presAssocID="{488638E9-32B8-4DDC-807C-A74536DFA815}" presName="connTx" presStyleLbl="parChTrans1D2" presStyleIdx="3" presStyleCnt="6"/>
      <dgm:spPr/>
      <dgm:t>
        <a:bodyPr/>
        <a:lstStyle/>
        <a:p>
          <a:endParaRPr lang="en-US"/>
        </a:p>
      </dgm:t>
    </dgm:pt>
    <dgm:pt modelId="{26F4BEC6-2290-4C36-A959-1F16029753C0}" type="pres">
      <dgm:prSet presAssocID="{DDA8A709-AC8E-4FD1-A0FB-96819D1A8D59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7ECF59-C298-414C-832B-8A3BA2F03947}" type="pres">
      <dgm:prSet presAssocID="{9975B794-AD21-48C4-8E0F-32E30F0FA4D9}" presName="Name9" presStyleLbl="parChTrans1D2" presStyleIdx="4" presStyleCnt="6"/>
      <dgm:spPr/>
      <dgm:t>
        <a:bodyPr/>
        <a:lstStyle/>
        <a:p>
          <a:endParaRPr lang="en-US"/>
        </a:p>
      </dgm:t>
    </dgm:pt>
    <dgm:pt modelId="{D6BBAE4A-2306-4327-9AD6-00EECC508D1A}" type="pres">
      <dgm:prSet presAssocID="{9975B794-AD21-48C4-8E0F-32E30F0FA4D9}" presName="connTx" presStyleLbl="parChTrans1D2" presStyleIdx="4" presStyleCnt="6"/>
      <dgm:spPr/>
      <dgm:t>
        <a:bodyPr/>
        <a:lstStyle/>
        <a:p>
          <a:endParaRPr lang="en-US"/>
        </a:p>
      </dgm:t>
    </dgm:pt>
    <dgm:pt modelId="{4923CF93-F3EC-4A8B-A78E-E24D607EFE85}" type="pres">
      <dgm:prSet presAssocID="{4841DF50-0BB9-45DB-BFA8-500917E1F283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252BF3-914D-4B50-9ECF-83B5FB6ECAA0}" type="pres">
      <dgm:prSet presAssocID="{078C9339-FF58-4E79-8F10-A3A560893532}" presName="Name9" presStyleLbl="parChTrans1D2" presStyleIdx="5" presStyleCnt="6"/>
      <dgm:spPr/>
      <dgm:t>
        <a:bodyPr/>
        <a:lstStyle/>
        <a:p>
          <a:endParaRPr lang="en-US"/>
        </a:p>
      </dgm:t>
    </dgm:pt>
    <dgm:pt modelId="{F0EA9AD6-8518-4826-910F-9A6E44A7F9E2}" type="pres">
      <dgm:prSet presAssocID="{078C9339-FF58-4E79-8F10-A3A560893532}" presName="connTx" presStyleLbl="parChTrans1D2" presStyleIdx="5" presStyleCnt="6"/>
      <dgm:spPr/>
      <dgm:t>
        <a:bodyPr/>
        <a:lstStyle/>
        <a:p>
          <a:endParaRPr lang="en-US"/>
        </a:p>
      </dgm:t>
    </dgm:pt>
    <dgm:pt modelId="{321DF949-D566-45B9-8D20-512D509A15BF}" type="pres">
      <dgm:prSet presAssocID="{22D98CF5-FB97-4D4D-9DB1-F0B627356183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A7A170-AFE5-47D1-9222-9DE7C4E76A02}" srcId="{43A6DD6C-E61D-47E3-AD4B-6AB50F960FF3}" destId="{B5A50898-61BA-4A01-952E-5BC238AA0F48}" srcOrd="0" destOrd="0" parTransId="{AF333873-2B8F-4FB2-A37E-E13A37B9C9D4}" sibTransId="{01DC625F-886C-4217-9F53-6944B35B1EE8}"/>
    <dgm:cxn modelId="{FEE549C3-2BFA-4CF9-8F50-DB55B76848F4}" srcId="{59F08CD5-5445-4E55-A0BD-B8048AE156D0}" destId="{43A6DD6C-E61D-47E3-AD4B-6AB50F960FF3}" srcOrd="0" destOrd="0" parTransId="{DEF45D15-500D-4C3C-BB0C-4EF7662AD58F}" sibTransId="{1EA94D8A-55F4-40C3-8C1B-9DB09C3F82F5}"/>
    <dgm:cxn modelId="{0A054355-1916-4E56-B09B-076E021DB0AA}" type="presOf" srcId="{6028515C-FA5C-4B6B-A43E-BB43BAA4DE56}" destId="{03F6CF67-029E-44A6-AEF2-AFD0FC35E7D4}" srcOrd="1" destOrd="0" presId="urn:microsoft.com/office/officeart/2005/8/layout/radial1"/>
    <dgm:cxn modelId="{C1083095-66C9-40F0-9093-8BF561602432}" srcId="{43A6DD6C-E61D-47E3-AD4B-6AB50F960FF3}" destId="{7857FEDE-F3ED-47A8-86F1-BDCDDCA86AD2}" srcOrd="2" destOrd="0" parTransId="{6028515C-FA5C-4B6B-A43E-BB43BAA4DE56}" sibTransId="{587EE3B2-55DF-48F3-8AB7-0451A08AF497}"/>
    <dgm:cxn modelId="{24537D70-86B3-4391-BEB8-7E1A6617159F}" type="presOf" srcId="{59F08CD5-5445-4E55-A0BD-B8048AE156D0}" destId="{75D5B449-549D-4371-ABE6-CCE255BA5B49}" srcOrd="0" destOrd="0" presId="urn:microsoft.com/office/officeart/2005/8/layout/radial1"/>
    <dgm:cxn modelId="{52B50718-A863-4B3E-B856-00069D3FA518}" type="presOf" srcId="{EF821419-4182-401D-8D0D-86ED45B241ED}" destId="{A3EBD554-11E6-46B7-8E96-FD3D78841ABB}" srcOrd="1" destOrd="0" presId="urn:microsoft.com/office/officeart/2005/8/layout/radial1"/>
    <dgm:cxn modelId="{DAD1BFBB-59C0-4407-9483-50B500C2A287}" type="presOf" srcId="{2E3E71E2-6E64-4292-810C-14F1429B6FDE}" destId="{94BC9D8E-500C-4D21-BC37-47B219F0A1E6}" srcOrd="0" destOrd="0" presId="urn:microsoft.com/office/officeart/2005/8/layout/radial1"/>
    <dgm:cxn modelId="{41CB4159-EDA2-4C65-A287-716DACD21226}" type="presOf" srcId="{078C9339-FF58-4E79-8F10-A3A560893532}" destId="{F0EA9AD6-8518-4826-910F-9A6E44A7F9E2}" srcOrd="1" destOrd="0" presId="urn:microsoft.com/office/officeart/2005/8/layout/radial1"/>
    <dgm:cxn modelId="{F03D675C-9822-4D63-9344-835268ED3311}" type="presOf" srcId="{7857FEDE-F3ED-47A8-86F1-BDCDDCA86AD2}" destId="{DC439283-5802-452A-A6F8-0ACF8207F61F}" srcOrd="0" destOrd="0" presId="urn:microsoft.com/office/officeart/2005/8/layout/radial1"/>
    <dgm:cxn modelId="{618CC116-F2BD-4614-8E2D-D2E14530039A}" type="presOf" srcId="{DDA8A709-AC8E-4FD1-A0FB-96819D1A8D59}" destId="{26F4BEC6-2290-4C36-A959-1F16029753C0}" srcOrd="0" destOrd="0" presId="urn:microsoft.com/office/officeart/2005/8/layout/radial1"/>
    <dgm:cxn modelId="{E427EC29-8FDD-4579-B8FE-4194E01FAEF4}" type="presOf" srcId="{6028515C-FA5C-4B6B-A43E-BB43BAA4DE56}" destId="{B5937D5E-E42D-476A-B045-CEE0F5298BE3}" srcOrd="0" destOrd="0" presId="urn:microsoft.com/office/officeart/2005/8/layout/radial1"/>
    <dgm:cxn modelId="{5822717D-4203-483B-B073-BD49C055924D}" srcId="{43A6DD6C-E61D-47E3-AD4B-6AB50F960FF3}" destId="{22D98CF5-FB97-4D4D-9DB1-F0B627356183}" srcOrd="5" destOrd="0" parTransId="{078C9339-FF58-4E79-8F10-A3A560893532}" sibTransId="{80E52A72-015C-47A3-9459-6989F4136291}"/>
    <dgm:cxn modelId="{6EC6B3D1-787A-4013-85FF-0D809A18675B}" srcId="{43A6DD6C-E61D-47E3-AD4B-6AB50F960FF3}" destId="{DDA8A709-AC8E-4FD1-A0FB-96819D1A8D59}" srcOrd="3" destOrd="0" parTransId="{488638E9-32B8-4DDC-807C-A74536DFA815}" sibTransId="{5C246AAF-459A-4F31-8EA1-E0554492D9D8}"/>
    <dgm:cxn modelId="{6AED2337-F50A-4BB2-A914-344E75490359}" type="presOf" srcId="{9975B794-AD21-48C4-8E0F-32E30F0FA4D9}" destId="{D6BBAE4A-2306-4327-9AD6-00EECC508D1A}" srcOrd="1" destOrd="0" presId="urn:microsoft.com/office/officeart/2005/8/layout/radial1"/>
    <dgm:cxn modelId="{48847061-5CBD-4800-800E-8C2397921A43}" srcId="{43A6DD6C-E61D-47E3-AD4B-6AB50F960FF3}" destId="{2E3E71E2-6E64-4292-810C-14F1429B6FDE}" srcOrd="1" destOrd="0" parTransId="{EF821419-4182-401D-8D0D-86ED45B241ED}" sibTransId="{AB4B2B3F-D8E8-4300-AAE1-46F13F504DFB}"/>
    <dgm:cxn modelId="{CCBA2340-F1B7-4AD6-9E52-D2CCBA0A3AD2}" type="presOf" srcId="{488638E9-32B8-4DDC-807C-A74536DFA815}" destId="{07E7285A-6C85-4BED-B829-62A0507FC76C}" srcOrd="0" destOrd="0" presId="urn:microsoft.com/office/officeart/2005/8/layout/radial1"/>
    <dgm:cxn modelId="{6CDD3B62-F2F7-4D36-8AE1-DCD38C353B2E}" type="presOf" srcId="{22D98CF5-FB97-4D4D-9DB1-F0B627356183}" destId="{321DF949-D566-45B9-8D20-512D509A15BF}" srcOrd="0" destOrd="0" presId="urn:microsoft.com/office/officeart/2005/8/layout/radial1"/>
    <dgm:cxn modelId="{D12351F4-E9D6-4975-81AB-D939E3055D1F}" type="presOf" srcId="{B5A50898-61BA-4A01-952E-5BC238AA0F48}" destId="{786221B4-C377-46EE-90B1-93B64DB4F8A1}" srcOrd="0" destOrd="0" presId="urn:microsoft.com/office/officeart/2005/8/layout/radial1"/>
    <dgm:cxn modelId="{21139DCC-99B4-431C-A7EC-7DDAE09E8B4C}" type="presOf" srcId="{43A6DD6C-E61D-47E3-AD4B-6AB50F960FF3}" destId="{01221D02-8C10-4967-89B4-69C7C2D0D21D}" srcOrd="0" destOrd="0" presId="urn:microsoft.com/office/officeart/2005/8/layout/radial1"/>
    <dgm:cxn modelId="{9C17869C-2D7B-4C3B-8D17-D3DB34857921}" type="presOf" srcId="{AF333873-2B8F-4FB2-A37E-E13A37B9C9D4}" destId="{214D93A0-42DE-48D3-8D7D-A9D880B30483}" srcOrd="0" destOrd="0" presId="urn:microsoft.com/office/officeart/2005/8/layout/radial1"/>
    <dgm:cxn modelId="{237FFF62-617F-4517-8EA2-88A0E45CD399}" type="presOf" srcId="{4841DF50-0BB9-45DB-BFA8-500917E1F283}" destId="{4923CF93-F3EC-4A8B-A78E-E24D607EFE85}" srcOrd="0" destOrd="0" presId="urn:microsoft.com/office/officeart/2005/8/layout/radial1"/>
    <dgm:cxn modelId="{0D4058E4-92EA-4892-94BD-02B47117D4EA}" type="presOf" srcId="{AF333873-2B8F-4FB2-A37E-E13A37B9C9D4}" destId="{C36DCDF5-403C-4BA8-8A87-F928BC983FAB}" srcOrd="1" destOrd="0" presId="urn:microsoft.com/office/officeart/2005/8/layout/radial1"/>
    <dgm:cxn modelId="{93FB5E11-5E73-4EE9-9542-51591ECFA0A2}" srcId="{43A6DD6C-E61D-47E3-AD4B-6AB50F960FF3}" destId="{4841DF50-0BB9-45DB-BFA8-500917E1F283}" srcOrd="4" destOrd="0" parTransId="{9975B794-AD21-48C4-8E0F-32E30F0FA4D9}" sibTransId="{CF018D7C-9689-40A3-B1E4-3F37458BB8FD}"/>
    <dgm:cxn modelId="{8565DBA4-B8A9-4127-85E0-422713631075}" type="presOf" srcId="{EF821419-4182-401D-8D0D-86ED45B241ED}" destId="{8B0F221C-B461-4EA7-86EA-90108F905BB8}" srcOrd="0" destOrd="0" presId="urn:microsoft.com/office/officeart/2005/8/layout/radial1"/>
    <dgm:cxn modelId="{33A1D5B0-E7D7-4311-88ED-3E9BF7C70F0E}" type="presOf" srcId="{488638E9-32B8-4DDC-807C-A74536DFA815}" destId="{7748A748-6CB0-4056-9C24-C6DBDD47E8F8}" srcOrd="1" destOrd="0" presId="urn:microsoft.com/office/officeart/2005/8/layout/radial1"/>
    <dgm:cxn modelId="{69AE95B7-1C2B-46A8-92AF-6C27DA7ECB81}" type="presOf" srcId="{9975B794-AD21-48C4-8E0F-32E30F0FA4D9}" destId="{C57ECF59-C298-414C-832B-8A3BA2F03947}" srcOrd="0" destOrd="0" presId="urn:microsoft.com/office/officeart/2005/8/layout/radial1"/>
    <dgm:cxn modelId="{D731FA85-67CF-4EC6-9454-F631C35C6FDB}" type="presOf" srcId="{078C9339-FF58-4E79-8F10-A3A560893532}" destId="{97252BF3-914D-4B50-9ECF-83B5FB6ECAA0}" srcOrd="0" destOrd="0" presId="urn:microsoft.com/office/officeart/2005/8/layout/radial1"/>
    <dgm:cxn modelId="{39AB1267-C20D-40EB-980D-8EB2F7628A48}" type="presParOf" srcId="{75D5B449-549D-4371-ABE6-CCE255BA5B49}" destId="{01221D02-8C10-4967-89B4-69C7C2D0D21D}" srcOrd="0" destOrd="0" presId="urn:microsoft.com/office/officeart/2005/8/layout/radial1"/>
    <dgm:cxn modelId="{4BB5F89D-12A1-49DD-96E9-8C84B99F7705}" type="presParOf" srcId="{75D5B449-549D-4371-ABE6-CCE255BA5B49}" destId="{214D93A0-42DE-48D3-8D7D-A9D880B30483}" srcOrd="1" destOrd="0" presId="urn:microsoft.com/office/officeart/2005/8/layout/radial1"/>
    <dgm:cxn modelId="{2A726B2D-610C-4C2F-9935-84ADDC9098C1}" type="presParOf" srcId="{214D93A0-42DE-48D3-8D7D-A9D880B30483}" destId="{C36DCDF5-403C-4BA8-8A87-F928BC983FAB}" srcOrd="0" destOrd="0" presId="urn:microsoft.com/office/officeart/2005/8/layout/radial1"/>
    <dgm:cxn modelId="{7987F957-A0DB-4EFC-BA45-06277905C481}" type="presParOf" srcId="{75D5B449-549D-4371-ABE6-CCE255BA5B49}" destId="{786221B4-C377-46EE-90B1-93B64DB4F8A1}" srcOrd="2" destOrd="0" presId="urn:microsoft.com/office/officeart/2005/8/layout/radial1"/>
    <dgm:cxn modelId="{3B8EA109-40CC-4EE5-A47C-745994B50DA2}" type="presParOf" srcId="{75D5B449-549D-4371-ABE6-CCE255BA5B49}" destId="{8B0F221C-B461-4EA7-86EA-90108F905BB8}" srcOrd="3" destOrd="0" presId="urn:microsoft.com/office/officeart/2005/8/layout/radial1"/>
    <dgm:cxn modelId="{7D265998-05EA-4B77-ADD2-8C43F3DE9F10}" type="presParOf" srcId="{8B0F221C-B461-4EA7-86EA-90108F905BB8}" destId="{A3EBD554-11E6-46B7-8E96-FD3D78841ABB}" srcOrd="0" destOrd="0" presId="urn:microsoft.com/office/officeart/2005/8/layout/radial1"/>
    <dgm:cxn modelId="{EC823021-B8FD-4649-9926-FA839D7802DA}" type="presParOf" srcId="{75D5B449-549D-4371-ABE6-CCE255BA5B49}" destId="{94BC9D8E-500C-4D21-BC37-47B219F0A1E6}" srcOrd="4" destOrd="0" presId="urn:microsoft.com/office/officeart/2005/8/layout/radial1"/>
    <dgm:cxn modelId="{53377FFE-BB1F-43C9-BCCD-843AEFE4914F}" type="presParOf" srcId="{75D5B449-549D-4371-ABE6-CCE255BA5B49}" destId="{B5937D5E-E42D-476A-B045-CEE0F5298BE3}" srcOrd="5" destOrd="0" presId="urn:microsoft.com/office/officeart/2005/8/layout/radial1"/>
    <dgm:cxn modelId="{5CBA81D0-146D-40C1-91DB-7F3EE9A16465}" type="presParOf" srcId="{B5937D5E-E42D-476A-B045-CEE0F5298BE3}" destId="{03F6CF67-029E-44A6-AEF2-AFD0FC35E7D4}" srcOrd="0" destOrd="0" presId="urn:microsoft.com/office/officeart/2005/8/layout/radial1"/>
    <dgm:cxn modelId="{54CAB0A0-F66B-4B8F-AFCC-1C21860CA1ED}" type="presParOf" srcId="{75D5B449-549D-4371-ABE6-CCE255BA5B49}" destId="{DC439283-5802-452A-A6F8-0ACF8207F61F}" srcOrd="6" destOrd="0" presId="urn:microsoft.com/office/officeart/2005/8/layout/radial1"/>
    <dgm:cxn modelId="{995D382E-703C-4808-A666-79DEBB2BD5DB}" type="presParOf" srcId="{75D5B449-549D-4371-ABE6-CCE255BA5B49}" destId="{07E7285A-6C85-4BED-B829-62A0507FC76C}" srcOrd="7" destOrd="0" presId="urn:microsoft.com/office/officeart/2005/8/layout/radial1"/>
    <dgm:cxn modelId="{E9F6E03A-2B8E-4FF1-8198-5CD155FAEDC1}" type="presParOf" srcId="{07E7285A-6C85-4BED-B829-62A0507FC76C}" destId="{7748A748-6CB0-4056-9C24-C6DBDD47E8F8}" srcOrd="0" destOrd="0" presId="urn:microsoft.com/office/officeart/2005/8/layout/radial1"/>
    <dgm:cxn modelId="{E2D10EF1-D2CC-4671-95F6-8D5E5EAA60EA}" type="presParOf" srcId="{75D5B449-549D-4371-ABE6-CCE255BA5B49}" destId="{26F4BEC6-2290-4C36-A959-1F16029753C0}" srcOrd="8" destOrd="0" presId="urn:microsoft.com/office/officeart/2005/8/layout/radial1"/>
    <dgm:cxn modelId="{1DB2D114-0455-439D-8FA4-4437D94C9A31}" type="presParOf" srcId="{75D5B449-549D-4371-ABE6-CCE255BA5B49}" destId="{C57ECF59-C298-414C-832B-8A3BA2F03947}" srcOrd="9" destOrd="0" presId="urn:microsoft.com/office/officeart/2005/8/layout/radial1"/>
    <dgm:cxn modelId="{1046FAB0-A99A-4DF9-B73E-EF109917899A}" type="presParOf" srcId="{C57ECF59-C298-414C-832B-8A3BA2F03947}" destId="{D6BBAE4A-2306-4327-9AD6-00EECC508D1A}" srcOrd="0" destOrd="0" presId="urn:microsoft.com/office/officeart/2005/8/layout/radial1"/>
    <dgm:cxn modelId="{8E932AF6-9285-42F7-8262-1CFC8B6E3ACB}" type="presParOf" srcId="{75D5B449-549D-4371-ABE6-CCE255BA5B49}" destId="{4923CF93-F3EC-4A8B-A78E-E24D607EFE85}" srcOrd="10" destOrd="0" presId="urn:microsoft.com/office/officeart/2005/8/layout/radial1"/>
    <dgm:cxn modelId="{9264E87A-A3DB-482E-8F4F-7B4B3F095061}" type="presParOf" srcId="{75D5B449-549D-4371-ABE6-CCE255BA5B49}" destId="{97252BF3-914D-4B50-9ECF-83B5FB6ECAA0}" srcOrd="11" destOrd="0" presId="urn:microsoft.com/office/officeart/2005/8/layout/radial1"/>
    <dgm:cxn modelId="{D13958FC-631A-4967-8CB2-D697F3502A9F}" type="presParOf" srcId="{97252BF3-914D-4B50-9ECF-83B5FB6ECAA0}" destId="{F0EA9AD6-8518-4826-910F-9A6E44A7F9E2}" srcOrd="0" destOrd="0" presId="urn:microsoft.com/office/officeart/2005/8/layout/radial1"/>
    <dgm:cxn modelId="{F0C4E932-C6CA-4603-9462-7BC6A2A10BDF}" type="presParOf" srcId="{75D5B449-549D-4371-ABE6-CCE255BA5B49}" destId="{321DF949-D566-45B9-8D20-512D509A15BF}" srcOrd="12" destOrd="0" presId="urn:microsoft.com/office/officeart/2005/8/layout/radial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B3CD24-5255-4AFD-84A4-43DCAB5BFCD3}">
      <dsp:nvSpPr>
        <dsp:cNvPr id="0" name=""/>
        <dsp:cNvSpPr/>
      </dsp:nvSpPr>
      <dsp:spPr>
        <a:xfrm>
          <a:off x="3505201" y="2362200"/>
          <a:ext cx="1752597" cy="1676398"/>
        </a:xfrm>
        <a:prstGeom prst="ellips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err="1" smtClean="0">
              <a:solidFill>
                <a:schemeClr val="tx1"/>
              </a:solidFill>
              <a:latin typeface="NikoshBAN"/>
            </a:rPr>
            <a:t>খাদ্য</a:t>
          </a:r>
          <a:r>
            <a:rPr lang="en-US" sz="3600" b="1" kern="1200" dirty="0" smtClean="0">
              <a:solidFill>
                <a:schemeClr val="tx1"/>
              </a:solidFill>
              <a:latin typeface="NikoshBAN"/>
            </a:rPr>
            <a:t> </a:t>
          </a:r>
          <a:r>
            <a:rPr lang="en-US" sz="3600" b="1" kern="1200" dirty="0" err="1" smtClean="0">
              <a:solidFill>
                <a:schemeClr val="tx1"/>
              </a:solidFill>
              <a:latin typeface="NikoshBAN"/>
            </a:rPr>
            <a:t>শস্য</a:t>
          </a:r>
          <a:endParaRPr lang="en-US" sz="3600" kern="1200" dirty="0">
            <a:latin typeface="NikoshBAN"/>
          </a:endParaRPr>
        </a:p>
      </dsp:txBody>
      <dsp:txXfrm>
        <a:off x="3761863" y="2607703"/>
        <a:ext cx="1239273" cy="1185392"/>
      </dsp:txXfrm>
    </dsp:sp>
    <dsp:sp modelId="{BDE88000-4E24-4B12-B974-1018C19A83D2}">
      <dsp:nvSpPr>
        <dsp:cNvPr id="0" name=""/>
        <dsp:cNvSpPr/>
      </dsp:nvSpPr>
      <dsp:spPr>
        <a:xfrm rot="16200000">
          <a:off x="3934052" y="1899928"/>
          <a:ext cx="894895" cy="29649"/>
        </a:xfrm>
        <a:custGeom>
          <a:avLst/>
          <a:gdLst/>
          <a:ahLst/>
          <a:cxnLst/>
          <a:rect l="0" t="0" r="0" b="0"/>
          <a:pathLst>
            <a:path>
              <a:moveTo>
                <a:pt x="0" y="14824"/>
              </a:moveTo>
              <a:lnTo>
                <a:pt x="894895" y="148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59127" y="1892380"/>
        <a:ext cx="44744" cy="44744"/>
      </dsp:txXfrm>
    </dsp:sp>
    <dsp:sp modelId="{409CEDCD-07ED-448B-8F0C-C057C61964EB}">
      <dsp:nvSpPr>
        <dsp:cNvPr id="0" name=""/>
        <dsp:cNvSpPr/>
      </dsp:nvSpPr>
      <dsp:spPr>
        <a:xfrm>
          <a:off x="3659785" y="23875"/>
          <a:ext cx="1443429" cy="1443429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/>
            </a:rPr>
            <a:t>ধান</a:t>
          </a:r>
          <a:endParaRPr lang="en-US" sz="2400" kern="1200" dirty="0">
            <a:latin typeface="NikoshBAN"/>
          </a:endParaRPr>
        </a:p>
      </dsp:txBody>
      <dsp:txXfrm>
        <a:off x="3871170" y="235260"/>
        <a:ext cx="1020659" cy="1020659"/>
      </dsp:txXfrm>
    </dsp:sp>
    <dsp:sp modelId="{00726F1B-2B5C-4BCA-A43B-987AF98E036E}">
      <dsp:nvSpPr>
        <dsp:cNvPr id="0" name=""/>
        <dsp:cNvSpPr/>
      </dsp:nvSpPr>
      <dsp:spPr>
        <a:xfrm rot="18900000">
          <a:off x="4858860" y="2269974"/>
          <a:ext cx="876480" cy="29649"/>
        </a:xfrm>
        <a:custGeom>
          <a:avLst/>
          <a:gdLst/>
          <a:ahLst/>
          <a:cxnLst/>
          <a:rect l="0" t="0" r="0" b="0"/>
          <a:pathLst>
            <a:path>
              <a:moveTo>
                <a:pt x="0" y="14824"/>
              </a:moveTo>
              <a:lnTo>
                <a:pt x="876480" y="148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275188" y="2262887"/>
        <a:ext cx="43824" cy="43824"/>
      </dsp:txXfrm>
    </dsp:sp>
    <dsp:sp modelId="{0BAC50E2-86A3-45C4-91EA-B5A2A69FA634}">
      <dsp:nvSpPr>
        <dsp:cNvPr id="0" name=""/>
        <dsp:cNvSpPr/>
      </dsp:nvSpPr>
      <dsp:spPr>
        <a:xfrm>
          <a:off x="5395597" y="742872"/>
          <a:ext cx="1443429" cy="1443429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/>
            </a:rPr>
            <a:t>গম</a:t>
          </a:r>
          <a:endParaRPr lang="en-US" sz="2400" kern="1200" dirty="0">
            <a:latin typeface="NikoshBAN"/>
          </a:endParaRPr>
        </a:p>
      </dsp:txBody>
      <dsp:txXfrm>
        <a:off x="5606982" y="954257"/>
        <a:ext cx="1020659" cy="1020659"/>
      </dsp:txXfrm>
    </dsp:sp>
    <dsp:sp modelId="{347FB7F8-70BE-44BA-9DB7-DA42143191BB}">
      <dsp:nvSpPr>
        <dsp:cNvPr id="0" name=""/>
        <dsp:cNvSpPr/>
      </dsp:nvSpPr>
      <dsp:spPr>
        <a:xfrm>
          <a:off x="5257798" y="3185575"/>
          <a:ext cx="856796" cy="29649"/>
        </a:xfrm>
        <a:custGeom>
          <a:avLst/>
          <a:gdLst/>
          <a:ahLst/>
          <a:cxnLst/>
          <a:rect l="0" t="0" r="0" b="0"/>
          <a:pathLst>
            <a:path>
              <a:moveTo>
                <a:pt x="0" y="14824"/>
              </a:moveTo>
              <a:lnTo>
                <a:pt x="856796" y="148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664776" y="3178980"/>
        <a:ext cx="42839" cy="42839"/>
      </dsp:txXfrm>
    </dsp:sp>
    <dsp:sp modelId="{6E50B158-B4F5-438F-9BCF-1552C130AD6B}">
      <dsp:nvSpPr>
        <dsp:cNvPr id="0" name=""/>
        <dsp:cNvSpPr/>
      </dsp:nvSpPr>
      <dsp:spPr>
        <a:xfrm>
          <a:off x="6114595" y="2478685"/>
          <a:ext cx="1443429" cy="1443429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/>
            </a:rPr>
            <a:t>ডাল</a:t>
          </a:r>
          <a:endParaRPr lang="en-US" sz="2400" kern="1200" dirty="0">
            <a:latin typeface="NikoshBAN"/>
          </a:endParaRPr>
        </a:p>
      </dsp:txBody>
      <dsp:txXfrm>
        <a:off x="6325980" y="2690070"/>
        <a:ext cx="1020659" cy="1020659"/>
      </dsp:txXfrm>
    </dsp:sp>
    <dsp:sp modelId="{D2B57FD7-0B17-4F5D-91A1-2FD56FFF0E6B}">
      <dsp:nvSpPr>
        <dsp:cNvPr id="0" name=""/>
        <dsp:cNvSpPr/>
      </dsp:nvSpPr>
      <dsp:spPr>
        <a:xfrm rot="2700000">
          <a:off x="4858860" y="4101175"/>
          <a:ext cx="876480" cy="29649"/>
        </a:xfrm>
        <a:custGeom>
          <a:avLst/>
          <a:gdLst/>
          <a:ahLst/>
          <a:cxnLst/>
          <a:rect l="0" t="0" r="0" b="0"/>
          <a:pathLst>
            <a:path>
              <a:moveTo>
                <a:pt x="0" y="14824"/>
              </a:moveTo>
              <a:lnTo>
                <a:pt x="876480" y="148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275188" y="4094088"/>
        <a:ext cx="43824" cy="43824"/>
      </dsp:txXfrm>
    </dsp:sp>
    <dsp:sp modelId="{82FEEB82-648C-465F-976A-95E6A82DA753}">
      <dsp:nvSpPr>
        <dsp:cNvPr id="0" name=""/>
        <dsp:cNvSpPr/>
      </dsp:nvSpPr>
      <dsp:spPr>
        <a:xfrm>
          <a:off x="5395597" y="4214497"/>
          <a:ext cx="1443429" cy="1443429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/>
            </a:rPr>
            <a:t>তেলবীজ</a:t>
          </a:r>
          <a:endParaRPr lang="en-US" sz="2400" kern="1200" dirty="0">
            <a:latin typeface="NikoshBAN"/>
          </a:endParaRPr>
        </a:p>
      </dsp:txBody>
      <dsp:txXfrm>
        <a:off x="5606982" y="4425882"/>
        <a:ext cx="1020659" cy="1020659"/>
      </dsp:txXfrm>
    </dsp:sp>
    <dsp:sp modelId="{83AE612C-8EA9-4AA5-8DC1-4AD91FF593A7}">
      <dsp:nvSpPr>
        <dsp:cNvPr id="0" name=""/>
        <dsp:cNvSpPr/>
      </dsp:nvSpPr>
      <dsp:spPr>
        <a:xfrm rot="5400000">
          <a:off x="3934052" y="4471222"/>
          <a:ext cx="894895" cy="29649"/>
        </a:xfrm>
        <a:custGeom>
          <a:avLst/>
          <a:gdLst/>
          <a:ahLst/>
          <a:cxnLst/>
          <a:rect l="0" t="0" r="0" b="0"/>
          <a:pathLst>
            <a:path>
              <a:moveTo>
                <a:pt x="0" y="14824"/>
              </a:moveTo>
              <a:lnTo>
                <a:pt x="894895" y="148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59127" y="4463674"/>
        <a:ext cx="44744" cy="44744"/>
      </dsp:txXfrm>
    </dsp:sp>
    <dsp:sp modelId="{4A762BBB-E039-46B1-A527-6F018C2B63AD}">
      <dsp:nvSpPr>
        <dsp:cNvPr id="0" name=""/>
        <dsp:cNvSpPr/>
      </dsp:nvSpPr>
      <dsp:spPr>
        <a:xfrm>
          <a:off x="3659785" y="4933495"/>
          <a:ext cx="1443429" cy="1443429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/>
            </a:rPr>
            <a:t>আলু</a:t>
          </a:r>
          <a:endParaRPr lang="en-US" sz="2400" kern="1200" dirty="0">
            <a:latin typeface="NikoshBAN"/>
          </a:endParaRPr>
        </a:p>
      </dsp:txBody>
      <dsp:txXfrm>
        <a:off x="3871170" y="5144880"/>
        <a:ext cx="1020659" cy="1020659"/>
      </dsp:txXfrm>
    </dsp:sp>
    <dsp:sp modelId="{F80DC1BD-D50D-4D75-B290-D01B899EF1C0}">
      <dsp:nvSpPr>
        <dsp:cNvPr id="0" name=""/>
        <dsp:cNvSpPr/>
      </dsp:nvSpPr>
      <dsp:spPr>
        <a:xfrm rot="8100000">
          <a:off x="3027659" y="4101175"/>
          <a:ext cx="876480" cy="29649"/>
        </a:xfrm>
        <a:custGeom>
          <a:avLst/>
          <a:gdLst/>
          <a:ahLst/>
          <a:cxnLst/>
          <a:rect l="0" t="0" r="0" b="0"/>
          <a:pathLst>
            <a:path>
              <a:moveTo>
                <a:pt x="0" y="14824"/>
              </a:moveTo>
              <a:lnTo>
                <a:pt x="876480" y="148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443987" y="4094088"/>
        <a:ext cx="43824" cy="43824"/>
      </dsp:txXfrm>
    </dsp:sp>
    <dsp:sp modelId="{CAC4B5B4-5F81-41D9-8434-A669FD39A73E}">
      <dsp:nvSpPr>
        <dsp:cNvPr id="0" name=""/>
        <dsp:cNvSpPr/>
      </dsp:nvSpPr>
      <dsp:spPr>
        <a:xfrm>
          <a:off x="1923972" y="4214497"/>
          <a:ext cx="1443429" cy="1443429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/>
            </a:rPr>
            <a:t>ভুট্টা</a:t>
          </a:r>
          <a:endParaRPr lang="en-US" sz="2400" kern="1200" dirty="0">
            <a:latin typeface="NikoshBAN"/>
          </a:endParaRPr>
        </a:p>
      </dsp:txBody>
      <dsp:txXfrm>
        <a:off x="2135357" y="4425882"/>
        <a:ext cx="1020659" cy="1020659"/>
      </dsp:txXfrm>
    </dsp:sp>
    <dsp:sp modelId="{00E5A532-8414-40F1-B4C0-666BB3F4DA99}">
      <dsp:nvSpPr>
        <dsp:cNvPr id="0" name=""/>
        <dsp:cNvSpPr/>
      </dsp:nvSpPr>
      <dsp:spPr>
        <a:xfrm rot="10800000">
          <a:off x="2648404" y="3185575"/>
          <a:ext cx="856796" cy="29649"/>
        </a:xfrm>
        <a:custGeom>
          <a:avLst/>
          <a:gdLst/>
          <a:ahLst/>
          <a:cxnLst/>
          <a:rect l="0" t="0" r="0" b="0"/>
          <a:pathLst>
            <a:path>
              <a:moveTo>
                <a:pt x="0" y="14824"/>
              </a:moveTo>
              <a:lnTo>
                <a:pt x="856796" y="148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055383" y="3178980"/>
        <a:ext cx="42839" cy="42839"/>
      </dsp:txXfrm>
    </dsp:sp>
    <dsp:sp modelId="{6955952F-0A74-446F-AC20-5B182C50A1B7}">
      <dsp:nvSpPr>
        <dsp:cNvPr id="0" name=""/>
        <dsp:cNvSpPr/>
      </dsp:nvSpPr>
      <dsp:spPr>
        <a:xfrm>
          <a:off x="1204975" y="2478685"/>
          <a:ext cx="1443429" cy="1443429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/>
            </a:rPr>
            <a:t>সবজি</a:t>
          </a:r>
          <a:endParaRPr lang="en-US" sz="2400" kern="1200" dirty="0">
            <a:latin typeface="NikoshBAN"/>
          </a:endParaRPr>
        </a:p>
      </dsp:txBody>
      <dsp:txXfrm>
        <a:off x="1416360" y="2690070"/>
        <a:ext cx="1020659" cy="1020659"/>
      </dsp:txXfrm>
    </dsp:sp>
    <dsp:sp modelId="{D9F5A149-3A81-4612-A959-A6EA08C49F8E}">
      <dsp:nvSpPr>
        <dsp:cNvPr id="0" name=""/>
        <dsp:cNvSpPr/>
      </dsp:nvSpPr>
      <dsp:spPr>
        <a:xfrm rot="13500000">
          <a:off x="3027659" y="2269974"/>
          <a:ext cx="876480" cy="29649"/>
        </a:xfrm>
        <a:custGeom>
          <a:avLst/>
          <a:gdLst/>
          <a:ahLst/>
          <a:cxnLst/>
          <a:rect l="0" t="0" r="0" b="0"/>
          <a:pathLst>
            <a:path>
              <a:moveTo>
                <a:pt x="0" y="14824"/>
              </a:moveTo>
              <a:lnTo>
                <a:pt x="876480" y="148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443987" y="2262887"/>
        <a:ext cx="43824" cy="43824"/>
      </dsp:txXfrm>
    </dsp:sp>
    <dsp:sp modelId="{0B55D656-EA3A-46A7-B1AD-CE9C7D80A94C}">
      <dsp:nvSpPr>
        <dsp:cNvPr id="0" name=""/>
        <dsp:cNvSpPr/>
      </dsp:nvSpPr>
      <dsp:spPr>
        <a:xfrm>
          <a:off x="1923972" y="742872"/>
          <a:ext cx="1443429" cy="1443429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/>
            </a:rPr>
            <a:t>ফলমূল</a:t>
          </a:r>
          <a:endParaRPr lang="en-US" sz="2400" kern="1200" dirty="0">
            <a:latin typeface="NikoshBAN"/>
          </a:endParaRPr>
        </a:p>
      </dsp:txBody>
      <dsp:txXfrm>
        <a:off x="2135357" y="954257"/>
        <a:ext cx="1020659" cy="10206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221D02-8C10-4967-89B4-69C7C2D0D21D}">
      <dsp:nvSpPr>
        <dsp:cNvPr id="0" name=""/>
        <dsp:cNvSpPr/>
      </dsp:nvSpPr>
      <dsp:spPr>
        <a:xfrm>
          <a:off x="3352801" y="2319483"/>
          <a:ext cx="2057397" cy="1761832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solidFill>
                <a:schemeClr val="tx1"/>
              </a:solidFill>
              <a:latin typeface="NikoshBAN"/>
            </a:rPr>
            <a:t>অর্থকারী</a:t>
          </a:r>
          <a:r>
            <a:rPr lang="en-US" sz="2800" b="1" kern="1200" dirty="0" smtClean="0">
              <a:solidFill>
                <a:schemeClr val="tx1"/>
              </a:solidFill>
              <a:latin typeface="NikoshBAN"/>
            </a:rPr>
            <a:t> </a:t>
          </a:r>
          <a:r>
            <a:rPr lang="en-US" sz="2800" b="1" kern="1200" dirty="0" err="1" smtClean="0">
              <a:solidFill>
                <a:schemeClr val="tx1"/>
              </a:solidFill>
              <a:latin typeface="NikoshBAN"/>
            </a:rPr>
            <a:t>ফসল</a:t>
          </a:r>
          <a:endParaRPr lang="en-US" sz="2800" kern="1200" dirty="0">
            <a:latin typeface="NikoshBAN"/>
          </a:endParaRPr>
        </a:p>
      </dsp:txBody>
      <dsp:txXfrm>
        <a:off x="3654100" y="2577497"/>
        <a:ext cx="1454799" cy="1245804"/>
      </dsp:txXfrm>
    </dsp:sp>
    <dsp:sp modelId="{214D93A0-42DE-48D3-8D7D-A9D880B30483}">
      <dsp:nvSpPr>
        <dsp:cNvPr id="0" name=""/>
        <dsp:cNvSpPr/>
      </dsp:nvSpPr>
      <dsp:spPr>
        <a:xfrm rot="16200000">
          <a:off x="4115508" y="2035397"/>
          <a:ext cx="531982" cy="36189"/>
        </a:xfrm>
        <a:custGeom>
          <a:avLst/>
          <a:gdLst/>
          <a:ahLst/>
          <a:cxnLst/>
          <a:rect l="0" t="0" r="0" b="0"/>
          <a:pathLst>
            <a:path>
              <a:moveTo>
                <a:pt x="0" y="18094"/>
              </a:moveTo>
              <a:lnTo>
                <a:pt x="531982" y="180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68200" y="2040192"/>
        <a:ext cx="26599" cy="26599"/>
      </dsp:txXfrm>
    </dsp:sp>
    <dsp:sp modelId="{786221B4-C377-46EE-90B1-93B64DB4F8A1}">
      <dsp:nvSpPr>
        <dsp:cNvPr id="0" name=""/>
        <dsp:cNvSpPr/>
      </dsp:nvSpPr>
      <dsp:spPr>
        <a:xfrm>
          <a:off x="3500583" y="25668"/>
          <a:ext cx="1761832" cy="1761832"/>
        </a:xfrm>
        <a:prstGeom prst="ellips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err="1" smtClean="0">
              <a:solidFill>
                <a:schemeClr val="tx1"/>
              </a:solidFill>
              <a:latin typeface="NikoshBAN"/>
            </a:rPr>
            <a:t>পাট</a:t>
          </a:r>
          <a:endParaRPr lang="en-US" sz="3700" kern="1200" dirty="0">
            <a:solidFill>
              <a:schemeClr val="tx1"/>
            </a:solidFill>
            <a:latin typeface="NikoshBAN"/>
          </a:endParaRPr>
        </a:p>
      </dsp:txBody>
      <dsp:txXfrm>
        <a:off x="3758597" y="283682"/>
        <a:ext cx="1245804" cy="1245804"/>
      </dsp:txXfrm>
    </dsp:sp>
    <dsp:sp modelId="{8B0F221C-B461-4EA7-86EA-90108F905BB8}">
      <dsp:nvSpPr>
        <dsp:cNvPr id="0" name=""/>
        <dsp:cNvSpPr/>
      </dsp:nvSpPr>
      <dsp:spPr>
        <a:xfrm rot="19800000">
          <a:off x="5205779" y="2582855"/>
          <a:ext cx="427997" cy="36189"/>
        </a:xfrm>
        <a:custGeom>
          <a:avLst/>
          <a:gdLst/>
          <a:ahLst/>
          <a:cxnLst/>
          <a:rect l="0" t="0" r="0" b="0"/>
          <a:pathLst>
            <a:path>
              <a:moveTo>
                <a:pt x="0" y="18094"/>
              </a:moveTo>
              <a:lnTo>
                <a:pt x="427997" y="180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409078" y="2590249"/>
        <a:ext cx="21399" cy="21399"/>
      </dsp:txXfrm>
    </dsp:sp>
    <dsp:sp modelId="{94BC9D8E-500C-4D21-BC37-47B219F0A1E6}">
      <dsp:nvSpPr>
        <dsp:cNvPr id="0" name=""/>
        <dsp:cNvSpPr/>
      </dsp:nvSpPr>
      <dsp:spPr>
        <a:xfrm>
          <a:off x="5487086" y="1172575"/>
          <a:ext cx="1761832" cy="1761832"/>
        </a:xfrm>
        <a:prstGeom prst="ellips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err="1" smtClean="0">
              <a:solidFill>
                <a:schemeClr val="tx1"/>
              </a:solidFill>
              <a:latin typeface="NikoshBAN"/>
            </a:rPr>
            <a:t>চা</a:t>
          </a:r>
          <a:endParaRPr lang="en-US" sz="3700" kern="1200" dirty="0">
            <a:solidFill>
              <a:schemeClr val="tx1"/>
            </a:solidFill>
            <a:latin typeface="NikoshBAN"/>
          </a:endParaRPr>
        </a:p>
      </dsp:txBody>
      <dsp:txXfrm>
        <a:off x="5745100" y="1430589"/>
        <a:ext cx="1245804" cy="1245804"/>
      </dsp:txXfrm>
    </dsp:sp>
    <dsp:sp modelId="{B5937D5E-E42D-476A-B045-CEE0F5298BE3}">
      <dsp:nvSpPr>
        <dsp:cNvPr id="0" name=""/>
        <dsp:cNvSpPr/>
      </dsp:nvSpPr>
      <dsp:spPr>
        <a:xfrm rot="1800000">
          <a:off x="5205779" y="3781755"/>
          <a:ext cx="427997" cy="36189"/>
        </a:xfrm>
        <a:custGeom>
          <a:avLst/>
          <a:gdLst/>
          <a:ahLst/>
          <a:cxnLst/>
          <a:rect l="0" t="0" r="0" b="0"/>
          <a:pathLst>
            <a:path>
              <a:moveTo>
                <a:pt x="0" y="18094"/>
              </a:moveTo>
              <a:lnTo>
                <a:pt x="427997" y="180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409078" y="3789150"/>
        <a:ext cx="21399" cy="21399"/>
      </dsp:txXfrm>
    </dsp:sp>
    <dsp:sp modelId="{DC439283-5802-452A-A6F8-0ACF8207F61F}">
      <dsp:nvSpPr>
        <dsp:cNvPr id="0" name=""/>
        <dsp:cNvSpPr/>
      </dsp:nvSpPr>
      <dsp:spPr>
        <a:xfrm>
          <a:off x="5487086" y="3466391"/>
          <a:ext cx="1761832" cy="1761832"/>
        </a:xfrm>
        <a:prstGeom prst="ellips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err="1" smtClean="0">
              <a:solidFill>
                <a:schemeClr val="tx1"/>
              </a:solidFill>
              <a:latin typeface="NikoshBAN"/>
            </a:rPr>
            <a:t>ইক্ষু</a:t>
          </a:r>
          <a:endParaRPr lang="en-US" sz="3700" kern="1200" dirty="0">
            <a:solidFill>
              <a:schemeClr val="tx1"/>
            </a:solidFill>
            <a:latin typeface="NikoshBAN"/>
          </a:endParaRPr>
        </a:p>
      </dsp:txBody>
      <dsp:txXfrm>
        <a:off x="5745100" y="3724405"/>
        <a:ext cx="1245804" cy="1245804"/>
      </dsp:txXfrm>
    </dsp:sp>
    <dsp:sp modelId="{07E7285A-6C85-4BED-B829-62A0507FC76C}">
      <dsp:nvSpPr>
        <dsp:cNvPr id="0" name=""/>
        <dsp:cNvSpPr/>
      </dsp:nvSpPr>
      <dsp:spPr>
        <a:xfrm rot="5400000">
          <a:off x="4115508" y="4329212"/>
          <a:ext cx="531982" cy="36189"/>
        </a:xfrm>
        <a:custGeom>
          <a:avLst/>
          <a:gdLst/>
          <a:ahLst/>
          <a:cxnLst/>
          <a:rect l="0" t="0" r="0" b="0"/>
          <a:pathLst>
            <a:path>
              <a:moveTo>
                <a:pt x="0" y="18094"/>
              </a:moveTo>
              <a:lnTo>
                <a:pt x="531982" y="180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68200" y="4334008"/>
        <a:ext cx="26599" cy="26599"/>
      </dsp:txXfrm>
    </dsp:sp>
    <dsp:sp modelId="{26F4BEC6-2290-4C36-A959-1F16029753C0}">
      <dsp:nvSpPr>
        <dsp:cNvPr id="0" name=""/>
        <dsp:cNvSpPr/>
      </dsp:nvSpPr>
      <dsp:spPr>
        <a:xfrm>
          <a:off x="3500583" y="4613299"/>
          <a:ext cx="1761832" cy="1761832"/>
        </a:xfrm>
        <a:prstGeom prst="ellips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err="1" smtClean="0">
              <a:solidFill>
                <a:schemeClr val="tx1"/>
              </a:solidFill>
              <a:latin typeface="NikoshBAN"/>
            </a:rPr>
            <a:t>তুলা</a:t>
          </a:r>
          <a:endParaRPr lang="en-US" sz="3700" kern="1200" dirty="0">
            <a:solidFill>
              <a:schemeClr val="tx1"/>
            </a:solidFill>
            <a:latin typeface="NikoshBAN"/>
          </a:endParaRPr>
        </a:p>
      </dsp:txBody>
      <dsp:txXfrm>
        <a:off x="3758597" y="4871313"/>
        <a:ext cx="1245804" cy="1245804"/>
      </dsp:txXfrm>
    </dsp:sp>
    <dsp:sp modelId="{C57ECF59-C298-414C-832B-8A3BA2F03947}">
      <dsp:nvSpPr>
        <dsp:cNvPr id="0" name=""/>
        <dsp:cNvSpPr/>
      </dsp:nvSpPr>
      <dsp:spPr>
        <a:xfrm rot="9000000">
          <a:off x="3129223" y="3781755"/>
          <a:ext cx="427997" cy="36189"/>
        </a:xfrm>
        <a:custGeom>
          <a:avLst/>
          <a:gdLst/>
          <a:ahLst/>
          <a:cxnLst/>
          <a:rect l="0" t="0" r="0" b="0"/>
          <a:pathLst>
            <a:path>
              <a:moveTo>
                <a:pt x="0" y="18094"/>
              </a:moveTo>
              <a:lnTo>
                <a:pt x="427997" y="180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332522" y="3789150"/>
        <a:ext cx="21399" cy="21399"/>
      </dsp:txXfrm>
    </dsp:sp>
    <dsp:sp modelId="{4923CF93-F3EC-4A8B-A78E-E24D607EFE85}">
      <dsp:nvSpPr>
        <dsp:cNvPr id="0" name=""/>
        <dsp:cNvSpPr/>
      </dsp:nvSpPr>
      <dsp:spPr>
        <a:xfrm>
          <a:off x="1514081" y="3466391"/>
          <a:ext cx="1761832" cy="1761832"/>
        </a:xfrm>
        <a:prstGeom prst="ellips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err="1" smtClean="0">
              <a:solidFill>
                <a:schemeClr val="tx1"/>
              </a:solidFill>
              <a:latin typeface="NikoshBAN"/>
            </a:rPr>
            <a:t>তামাক</a:t>
          </a:r>
          <a:endParaRPr lang="en-US" sz="3700" kern="1200" dirty="0">
            <a:solidFill>
              <a:schemeClr val="tx1"/>
            </a:solidFill>
            <a:latin typeface="NikoshBAN"/>
          </a:endParaRPr>
        </a:p>
      </dsp:txBody>
      <dsp:txXfrm>
        <a:off x="1772095" y="3724405"/>
        <a:ext cx="1245804" cy="1245804"/>
      </dsp:txXfrm>
    </dsp:sp>
    <dsp:sp modelId="{97252BF3-914D-4B50-9ECF-83B5FB6ECAA0}">
      <dsp:nvSpPr>
        <dsp:cNvPr id="0" name=""/>
        <dsp:cNvSpPr/>
      </dsp:nvSpPr>
      <dsp:spPr>
        <a:xfrm rot="12600000">
          <a:off x="3129223" y="2582855"/>
          <a:ext cx="427997" cy="36189"/>
        </a:xfrm>
        <a:custGeom>
          <a:avLst/>
          <a:gdLst/>
          <a:ahLst/>
          <a:cxnLst/>
          <a:rect l="0" t="0" r="0" b="0"/>
          <a:pathLst>
            <a:path>
              <a:moveTo>
                <a:pt x="0" y="18094"/>
              </a:moveTo>
              <a:lnTo>
                <a:pt x="427997" y="180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332522" y="2590249"/>
        <a:ext cx="21399" cy="21399"/>
      </dsp:txXfrm>
    </dsp:sp>
    <dsp:sp modelId="{321DF949-D566-45B9-8D20-512D509A15BF}">
      <dsp:nvSpPr>
        <dsp:cNvPr id="0" name=""/>
        <dsp:cNvSpPr/>
      </dsp:nvSpPr>
      <dsp:spPr>
        <a:xfrm>
          <a:off x="1514081" y="1172575"/>
          <a:ext cx="1761832" cy="1761832"/>
        </a:xfrm>
        <a:prstGeom prst="ellips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err="1" smtClean="0">
              <a:solidFill>
                <a:schemeClr val="tx1"/>
              </a:solidFill>
            </a:rPr>
            <a:t>ফুল</a:t>
          </a:r>
          <a:endParaRPr lang="en-US" sz="3700" kern="1200" dirty="0">
            <a:solidFill>
              <a:schemeClr val="tx1"/>
            </a:solidFill>
          </a:endParaRPr>
        </a:p>
      </dsp:txBody>
      <dsp:txXfrm>
        <a:off x="1772095" y="1430589"/>
        <a:ext cx="1245804" cy="12458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D25856-4B50-4C56-9121-CC48732D2F13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A62A9A-3C66-4F0E-86B1-4D1161A9F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772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62A9A-3C66-4F0E-86B1-4D1161A9F83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542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98223-56EE-4204-B980-85D1C0A75121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A75C-A30F-4659-B839-B09970D30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705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98223-56EE-4204-B980-85D1C0A75121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A75C-A30F-4659-B839-B09970D30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555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98223-56EE-4204-B980-85D1C0A75121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A75C-A30F-4659-B839-B09970D30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844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98223-56EE-4204-B980-85D1C0A75121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A75C-A30F-4659-B839-B09970D30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776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98223-56EE-4204-B980-85D1C0A75121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A75C-A30F-4659-B839-B09970D30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85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98223-56EE-4204-B980-85D1C0A75121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A75C-A30F-4659-B839-B09970D30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868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98223-56EE-4204-B980-85D1C0A75121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A75C-A30F-4659-B839-B09970D30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011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98223-56EE-4204-B980-85D1C0A75121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A75C-A30F-4659-B839-B09970D30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596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98223-56EE-4204-B980-85D1C0A75121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A75C-A30F-4659-B839-B09970D30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993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98223-56EE-4204-B980-85D1C0A75121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A75C-A30F-4659-B839-B09970D30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891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98223-56EE-4204-B980-85D1C0A75121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A75C-A30F-4659-B839-B09970D30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433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98223-56EE-4204-B980-85D1C0A75121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0A75C-A30F-4659-B839-B09970D30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490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905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3000">
                  <a:srgbClr val="7030A0"/>
                </a:gs>
                <a:gs pos="76000">
                  <a:srgbClr val="00B050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8991600" cy="6705600"/>
          </a:xfrm>
          <a:prstGeom prst="rect">
            <a:avLst/>
          </a:prstGeom>
        </p:spPr>
      </p:pic>
      <p:pic>
        <p:nvPicPr>
          <p:cNvPr id="5" name="Picture 4" descr="Welcom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25557"/>
            <a:ext cx="8961768" cy="397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861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905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3000">
                  <a:srgbClr val="7030A0"/>
                </a:gs>
                <a:gs pos="76000">
                  <a:srgbClr val="00B050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514600" y="304800"/>
            <a:ext cx="3276600" cy="457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000" b="1" u="sng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u="sng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26256" y="5410200"/>
            <a:ext cx="8312944" cy="12192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itchFamily="2" charset="2"/>
              <a:buChar char="v"/>
              <a:defRPr/>
            </a:pP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কৃষিপণ্য  </a:t>
            </a: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বলতে 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/>
              </a:rPr>
              <a:t>কৃষিপণ্য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>
                <a:latin typeface="NikoshBAN"/>
              </a:rPr>
              <a:t>গুলোকে</a:t>
            </a:r>
            <a:r>
              <a:rPr lang="en-US" b="1" dirty="0">
                <a:latin typeface="NikoshBAN"/>
              </a:rPr>
              <a:t> </a:t>
            </a:r>
            <a:r>
              <a:rPr lang="en-US" b="1" dirty="0" err="1">
                <a:latin typeface="NikoshBAN"/>
              </a:rPr>
              <a:t>প্রধাণত</a:t>
            </a:r>
            <a:r>
              <a:rPr lang="en-US" b="1" dirty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কয়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>
                <a:latin typeface="NikoshBAN"/>
              </a:rPr>
              <a:t>ভাগে</a:t>
            </a:r>
            <a:r>
              <a:rPr lang="en-US" b="1" dirty="0">
                <a:latin typeface="NikoshBAN"/>
              </a:rPr>
              <a:t> </a:t>
            </a:r>
            <a:r>
              <a:rPr lang="en-US" b="1" dirty="0" err="1">
                <a:latin typeface="NikoshBAN"/>
              </a:rPr>
              <a:t>ভাগ</a:t>
            </a:r>
            <a:r>
              <a:rPr lang="en-US" b="1" dirty="0">
                <a:latin typeface="NikoshBAN"/>
              </a:rPr>
              <a:t> </a:t>
            </a:r>
            <a:r>
              <a:rPr lang="en-US" b="1" dirty="0" err="1">
                <a:latin typeface="NikoshBAN"/>
              </a:rPr>
              <a:t>করা</a:t>
            </a:r>
            <a:r>
              <a:rPr lang="en-US" b="1" dirty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হয়েছে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54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66800"/>
            <a:ext cx="85344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01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905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3000">
                  <a:srgbClr val="7030A0"/>
                </a:gs>
                <a:gs pos="76000">
                  <a:srgbClr val="00B050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400" y="5059740"/>
            <a:ext cx="883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খাদ্য- শস্যের মধ্যে ধানই প্রধান।এ দেশে আউশ, আমন, বোরো প্রভৃতি ধরনের ধান চাষ হয়।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রংপুরে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সিলেটে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বোরো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জন্মে।ধান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চাষের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১৬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৩০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ডিগ্রি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সেঃ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এবং১০০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২০০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সেঃ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বৃষ্টি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57600" y="152400"/>
            <a:ext cx="1219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r>
              <a:rPr lang="bn-BD" sz="4000" b="1" dirty="0" smtClean="0">
                <a:solidFill>
                  <a:srgbClr val="F79646">
                    <a:lumMod val="5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85800"/>
            <a:ext cx="8848725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614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905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3000">
                  <a:srgbClr val="7030A0"/>
                </a:gs>
                <a:gs pos="76000">
                  <a:srgbClr val="00B050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733800" y="1524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গম</a:t>
            </a:r>
            <a:endParaRPr lang="en-US" sz="40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4330" y="4957002"/>
            <a:ext cx="86610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400" b="1" dirty="0">
                <a:latin typeface="NikoshBAN"/>
                <a:cs typeface="NikoshBAN" panose="02000000000000000000" pitchFamily="2" charset="0"/>
              </a:rPr>
              <a:t>বাংলাদেশের খাদ্য- শস্যের মধ্যে </a:t>
            </a:r>
            <a:r>
              <a:rPr lang="en-US" sz="2400" b="1" dirty="0" err="1" smtClean="0">
                <a:latin typeface="NikoshBAN"/>
                <a:cs typeface="NikoshBAN" panose="02000000000000000000" pitchFamily="2" charset="0"/>
              </a:rPr>
              <a:t>গম</a:t>
            </a:r>
            <a:r>
              <a:rPr lang="en-US" sz="2400" b="1" dirty="0" smtClean="0">
                <a:latin typeface="NikoshBAN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/>
                <a:cs typeface="NikoshBAN" panose="02000000000000000000" pitchFamily="2" charset="0"/>
              </a:rPr>
              <a:t>এর</a:t>
            </a:r>
            <a:r>
              <a:rPr lang="en-US" sz="2400" b="1" dirty="0" smtClean="0">
                <a:latin typeface="NikoshBAN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/>
                <a:cs typeface="NikoshBAN" panose="02000000000000000000" pitchFamily="2" charset="0"/>
              </a:rPr>
              <a:t>অবস্থান</a:t>
            </a:r>
            <a:r>
              <a:rPr lang="en-US" sz="2400" b="1" dirty="0" smtClean="0">
                <a:latin typeface="NikoshBAN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/>
                <a:cs typeface="NikoshBAN" panose="02000000000000000000" pitchFamily="2" charset="0"/>
              </a:rPr>
              <a:t>দ্বিতীয়</a:t>
            </a:r>
            <a:r>
              <a:rPr lang="bn-BD" sz="2400" b="1" dirty="0" smtClean="0">
                <a:latin typeface="NikoshBAN"/>
                <a:cs typeface="NikoshBAN" panose="02000000000000000000" pitchFamily="2" charset="0"/>
              </a:rPr>
              <a:t>।</a:t>
            </a:r>
            <a:r>
              <a:rPr lang="en-US" sz="2400" b="1" dirty="0" err="1" smtClean="0">
                <a:latin typeface="NikoshBAN"/>
                <a:cs typeface="NikoshBAN" panose="02000000000000000000" pitchFamily="2" charset="0"/>
              </a:rPr>
              <a:t>বাংলাদেশের</a:t>
            </a:r>
            <a:r>
              <a:rPr lang="en-US" sz="2400" b="1" dirty="0" smtClean="0">
                <a:latin typeface="NikoshBAN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/>
                <a:cs typeface="NikoshBAN" panose="02000000000000000000" pitchFamily="2" charset="0"/>
              </a:rPr>
              <a:t>প্রায়</a:t>
            </a:r>
            <a:r>
              <a:rPr lang="en-US" sz="2400" b="1" dirty="0" smtClean="0">
                <a:latin typeface="NikoshBAN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/>
                <a:cs typeface="NikoshBAN" panose="02000000000000000000" pitchFamily="2" charset="0"/>
              </a:rPr>
              <a:t>সব</a:t>
            </a:r>
            <a:r>
              <a:rPr lang="en-US" sz="2400" b="1" dirty="0" smtClean="0">
                <a:latin typeface="NikoshBAN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/>
                <a:cs typeface="NikoshBAN" panose="02000000000000000000" pitchFamily="2" charset="0"/>
              </a:rPr>
              <a:t>এরাকায়</a:t>
            </a:r>
            <a:r>
              <a:rPr lang="en-US" sz="2400" b="1" dirty="0" smtClean="0">
                <a:latin typeface="NikoshBAN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/>
                <a:cs typeface="NikoshBAN" panose="02000000000000000000" pitchFamily="2" charset="0"/>
              </a:rPr>
              <a:t>গম</a:t>
            </a:r>
            <a:r>
              <a:rPr lang="en-US" sz="2400" b="1" dirty="0" smtClean="0">
                <a:latin typeface="NikoshBAN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/>
                <a:cs typeface="NikoshBAN" panose="02000000000000000000" pitchFamily="2" charset="0"/>
              </a:rPr>
              <a:t>জন্মে</a:t>
            </a:r>
            <a:r>
              <a:rPr lang="en-US" sz="2400" b="1" dirty="0" smtClean="0">
                <a:latin typeface="NikoshBAN"/>
                <a:cs typeface="NikoshBAN" panose="02000000000000000000" pitchFamily="2" charset="0"/>
              </a:rPr>
              <a:t>, </a:t>
            </a:r>
            <a:r>
              <a:rPr lang="en-US" sz="2400" b="1" dirty="0" err="1" smtClean="0">
                <a:latin typeface="NikoshBAN"/>
                <a:cs typeface="NikoshBAN" panose="02000000000000000000" pitchFamily="2" charset="0"/>
              </a:rPr>
              <a:t>তবে</a:t>
            </a:r>
            <a:r>
              <a:rPr lang="en-US" sz="2400" b="1" dirty="0" smtClean="0">
                <a:latin typeface="NikoshBAN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/>
                <a:cs typeface="NikoshBAN" panose="02000000000000000000" pitchFamily="2" charset="0"/>
              </a:rPr>
              <a:t>দিনাজপুর</a:t>
            </a:r>
            <a:r>
              <a:rPr lang="en-US" sz="2400" b="1" dirty="0" smtClean="0">
                <a:latin typeface="NikoshBAN"/>
                <a:cs typeface="NikoshBAN" panose="02000000000000000000" pitchFamily="2" charset="0"/>
              </a:rPr>
              <a:t>, </a:t>
            </a:r>
            <a:r>
              <a:rPr lang="en-US" sz="2400" b="1" dirty="0" err="1" smtClean="0">
                <a:latin typeface="NikoshBAN"/>
                <a:cs typeface="NikoshBAN" panose="02000000000000000000" pitchFamily="2" charset="0"/>
              </a:rPr>
              <a:t>রংপুর</a:t>
            </a:r>
            <a:r>
              <a:rPr lang="en-US" sz="2400" b="1" dirty="0" smtClean="0">
                <a:latin typeface="NikoshBAN"/>
                <a:cs typeface="NikoshBAN" panose="02000000000000000000" pitchFamily="2" charset="0"/>
              </a:rPr>
              <a:t>, </a:t>
            </a:r>
            <a:r>
              <a:rPr lang="en-US" sz="2400" b="1" dirty="0" err="1" smtClean="0">
                <a:latin typeface="NikoshBAN"/>
                <a:cs typeface="NikoshBAN" panose="02000000000000000000" pitchFamily="2" charset="0"/>
              </a:rPr>
              <a:t>পাবনা</a:t>
            </a:r>
            <a:r>
              <a:rPr lang="en-US" sz="2400" b="1" dirty="0" smtClean="0">
                <a:latin typeface="NikoshBAN"/>
                <a:cs typeface="NikoshBAN" panose="02000000000000000000" pitchFamily="2" charset="0"/>
              </a:rPr>
              <a:t>, </a:t>
            </a:r>
            <a:r>
              <a:rPr lang="en-US" sz="2400" b="1" dirty="0" err="1" smtClean="0">
                <a:latin typeface="NikoshBAN"/>
                <a:cs typeface="NikoshBAN" panose="02000000000000000000" pitchFamily="2" charset="0"/>
              </a:rPr>
              <a:t>রাজশাহী</a:t>
            </a:r>
            <a:r>
              <a:rPr lang="en-US" sz="2400" b="1" dirty="0" smtClean="0">
                <a:latin typeface="NikoshBAN"/>
                <a:cs typeface="NikoshBAN" panose="02000000000000000000" pitchFamily="2" charset="0"/>
              </a:rPr>
              <a:t>, </a:t>
            </a:r>
            <a:r>
              <a:rPr lang="en-US" sz="2400" b="1" dirty="0" err="1" smtClean="0">
                <a:latin typeface="NikoshBAN"/>
                <a:cs typeface="NikoshBAN" panose="02000000000000000000" pitchFamily="2" charset="0"/>
              </a:rPr>
              <a:t>কুষ্টিয়া</a:t>
            </a:r>
            <a:r>
              <a:rPr lang="en-US" sz="2400" b="1" dirty="0" smtClean="0">
                <a:latin typeface="NikoshBAN"/>
                <a:cs typeface="NikoshBAN" panose="02000000000000000000" pitchFamily="2" charset="0"/>
              </a:rPr>
              <a:t>, </a:t>
            </a:r>
            <a:r>
              <a:rPr lang="en-US" sz="2400" b="1" dirty="0" err="1" smtClean="0">
                <a:latin typeface="NikoshBAN"/>
                <a:cs typeface="NikoshBAN" panose="02000000000000000000" pitchFamily="2" charset="0"/>
              </a:rPr>
              <a:t>যশোর</a:t>
            </a:r>
            <a:r>
              <a:rPr lang="en-US" sz="2400" b="1" dirty="0" smtClean="0">
                <a:latin typeface="NikoshBAN"/>
                <a:cs typeface="NikoshBAN" panose="02000000000000000000" pitchFamily="2" charset="0"/>
              </a:rPr>
              <a:t>, </a:t>
            </a:r>
            <a:r>
              <a:rPr lang="en-US" sz="2400" b="1" dirty="0" err="1" smtClean="0">
                <a:latin typeface="NikoshBAN"/>
                <a:cs typeface="NikoshBAN" panose="02000000000000000000" pitchFamily="2" charset="0"/>
              </a:rPr>
              <a:t>বগুড়া</a:t>
            </a:r>
            <a:r>
              <a:rPr lang="en-US" sz="2400" b="1" dirty="0" smtClean="0">
                <a:latin typeface="NikoshBAN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/>
                <a:cs typeface="NikoshBAN" panose="02000000000000000000" pitchFamily="2" charset="0"/>
              </a:rPr>
              <a:t>অঞ্চলে</a:t>
            </a:r>
            <a:r>
              <a:rPr lang="en-US" sz="2400" b="1" dirty="0" smtClean="0">
                <a:latin typeface="NikoshBAN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/>
                <a:cs typeface="NikoshBAN" panose="02000000000000000000" pitchFamily="2" charset="0"/>
              </a:rPr>
              <a:t>গম</a:t>
            </a:r>
            <a:r>
              <a:rPr lang="en-US" sz="2400" b="1" dirty="0" smtClean="0">
                <a:latin typeface="NikoshBAN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/>
                <a:cs typeface="NikoshBAN" panose="02000000000000000000" pitchFamily="2" charset="0"/>
              </a:rPr>
              <a:t>ভালো</a:t>
            </a:r>
            <a:r>
              <a:rPr lang="en-US" sz="2400" b="1" dirty="0" smtClean="0">
                <a:latin typeface="NikoshBAN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/>
                <a:cs typeface="NikoshBAN" panose="02000000000000000000" pitchFamily="2" charset="0"/>
              </a:rPr>
              <a:t>হয়।গম</a:t>
            </a:r>
            <a:r>
              <a:rPr lang="en-US" sz="2400" b="1" dirty="0" smtClean="0">
                <a:latin typeface="NikoshBAN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/>
                <a:cs typeface="NikoshBAN" panose="02000000000000000000" pitchFamily="2" charset="0"/>
              </a:rPr>
              <a:t>চাষের</a:t>
            </a:r>
            <a:r>
              <a:rPr lang="en-US" sz="2400" b="1" dirty="0" smtClean="0">
                <a:latin typeface="NikoshBAN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/>
                <a:cs typeface="NikoshBAN" panose="02000000000000000000" pitchFamily="2" charset="0"/>
              </a:rPr>
              <a:t>জন্য</a:t>
            </a:r>
            <a:r>
              <a:rPr lang="en-US" sz="2400" b="1" dirty="0" smtClean="0">
                <a:latin typeface="NikoshBAN"/>
                <a:cs typeface="NikoshBAN" panose="02000000000000000000" pitchFamily="2" charset="0"/>
              </a:rPr>
              <a:t>  </a:t>
            </a:r>
            <a:r>
              <a:rPr lang="en-US" sz="2400" b="1" dirty="0">
                <a:latin typeface="NikoshBAN"/>
                <a:cs typeface="NikoshBAN" panose="02000000000000000000" pitchFamily="2" charset="0"/>
              </a:rPr>
              <a:t>১৬ </a:t>
            </a:r>
            <a:r>
              <a:rPr lang="en-US" sz="2400" b="1" dirty="0" err="1">
                <a:latin typeface="NikoshBAN"/>
                <a:cs typeface="NikoshBAN" panose="02000000000000000000" pitchFamily="2" charset="0"/>
              </a:rPr>
              <a:t>থেকে</a:t>
            </a:r>
            <a:r>
              <a:rPr lang="en-US" sz="2400" b="1" dirty="0">
                <a:latin typeface="NikoshBAN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latin typeface="NikoshBAN"/>
                <a:cs typeface="NikoshBAN" panose="02000000000000000000" pitchFamily="2" charset="0"/>
              </a:rPr>
              <a:t>২২ </a:t>
            </a:r>
            <a:r>
              <a:rPr lang="en-US" sz="2400" b="1" dirty="0" err="1">
                <a:latin typeface="NikoshBAN"/>
                <a:cs typeface="NikoshBAN" panose="02000000000000000000" pitchFamily="2" charset="0"/>
              </a:rPr>
              <a:t>ডিগি</a:t>
            </a:r>
            <a:r>
              <a:rPr lang="en-US" sz="2400" b="1" dirty="0">
                <a:latin typeface="NikoshBAN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/>
                <a:cs typeface="NikoshBAN" panose="02000000000000000000" pitchFamily="2" charset="0"/>
              </a:rPr>
              <a:t>সেঃ</a:t>
            </a:r>
            <a:r>
              <a:rPr lang="en-US" sz="2400" b="1" dirty="0">
                <a:latin typeface="NikoshBAN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/>
                <a:cs typeface="NikoshBAN" panose="02000000000000000000" pitchFamily="2" charset="0"/>
              </a:rPr>
              <a:t>তাপমাত্রা</a:t>
            </a:r>
            <a:r>
              <a:rPr lang="en-US" sz="2400" b="1" dirty="0">
                <a:latin typeface="NikoshBAN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/>
                <a:cs typeface="NikoshBAN" panose="02000000000000000000" pitchFamily="2" charset="0"/>
              </a:rPr>
              <a:t>এবং</a:t>
            </a:r>
            <a:r>
              <a:rPr lang="en-US" sz="2400" b="1" dirty="0" smtClean="0">
                <a:latin typeface="NikoshBAN"/>
                <a:cs typeface="NikoshBAN" panose="02000000000000000000" pitchFamily="2" charset="0"/>
              </a:rPr>
              <a:t> ৫০ </a:t>
            </a:r>
            <a:r>
              <a:rPr lang="en-US" sz="2400" b="1" dirty="0" err="1" smtClean="0">
                <a:latin typeface="NikoshBAN"/>
                <a:cs typeface="NikoshBAN" panose="02000000000000000000" pitchFamily="2" charset="0"/>
              </a:rPr>
              <a:t>থেকে</a:t>
            </a:r>
            <a:r>
              <a:rPr lang="en-US" sz="2400" b="1" dirty="0" smtClean="0">
                <a:latin typeface="NikoshBAN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latin typeface="NikoshBAN"/>
                <a:cs typeface="NikoshBAN" panose="02000000000000000000" pitchFamily="2" charset="0"/>
              </a:rPr>
              <a:t>৭৫ </a:t>
            </a:r>
            <a:r>
              <a:rPr lang="en-US" sz="2400" b="1" dirty="0" err="1">
                <a:latin typeface="NikoshBAN"/>
                <a:cs typeface="NikoshBAN" panose="02000000000000000000" pitchFamily="2" charset="0"/>
              </a:rPr>
              <a:t>সেঃ</a:t>
            </a:r>
            <a:r>
              <a:rPr lang="en-US" sz="2400" b="1" dirty="0">
                <a:latin typeface="NikoshBAN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/>
                <a:cs typeface="NikoshBAN" panose="02000000000000000000" pitchFamily="2" charset="0"/>
              </a:rPr>
              <a:t>মিঃ</a:t>
            </a:r>
            <a:r>
              <a:rPr lang="en-US" sz="2400" b="1" dirty="0">
                <a:latin typeface="NikoshBAN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/>
                <a:cs typeface="NikoshBAN" panose="02000000000000000000" pitchFamily="2" charset="0"/>
              </a:rPr>
              <a:t>বৃষ্টি</a:t>
            </a:r>
            <a:r>
              <a:rPr lang="en-US" sz="2400" b="1" dirty="0">
                <a:latin typeface="NikoshBAN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/>
                <a:cs typeface="NikoshBAN" panose="02000000000000000000" pitchFamily="2" charset="0"/>
              </a:rPr>
              <a:t>প্রয়োজন</a:t>
            </a:r>
            <a:r>
              <a:rPr lang="en-US" sz="2400" b="1" dirty="0">
                <a:latin typeface="NikoshBAN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/>
                <a:cs typeface="NikoshBAN" panose="02000000000000000000" pitchFamily="2" charset="0"/>
              </a:rPr>
              <a:t>হয়</a:t>
            </a:r>
            <a:r>
              <a:rPr lang="en-US" sz="2400" b="1" dirty="0" smtClean="0">
                <a:latin typeface="NikoshBAN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50" y="685800"/>
            <a:ext cx="866235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35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905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3000">
                  <a:srgbClr val="7030A0"/>
                </a:gs>
                <a:gs pos="76000">
                  <a:srgbClr val="00B050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924300" y="141027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ডাল</a:t>
            </a:r>
            <a:endParaRPr lang="en-US" sz="4000" b="1" u="sn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85800"/>
            <a:ext cx="88392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981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845" y="-25021"/>
            <a:ext cx="9144000" cy="6858000"/>
          </a:xfrm>
          <a:prstGeom prst="rect">
            <a:avLst/>
          </a:prstGeom>
          <a:ln w="1905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3000">
                  <a:srgbClr val="7030A0"/>
                </a:gs>
                <a:gs pos="76000">
                  <a:srgbClr val="00B050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429000" y="76200"/>
            <a:ext cx="1828800" cy="609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0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ভূট্টা</a:t>
            </a:r>
            <a:endParaRPr lang="en-US" sz="4000" b="1" u="sn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7" t="5794" r="3234" b="5794"/>
          <a:stretch/>
        </p:blipFill>
        <p:spPr>
          <a:xfrm>
            <a:off x="152400" y="685800"/>
            <a:ext cx="88392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303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905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3000">
                  <a:srgbClr val="7030A0"/>
                </a:gs>
                <a:gs pos="76000">
                  <a:srgbClr val="00B050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38574" y="152400"/>
            <a:ext cx="1952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40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endParaRPr lang="en-US" sz="4000" b="1" u="sn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0"/>
            <a:ext cx="87630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699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76200"/>
            <a:ext cx="9144000" cy="6781800"/>
          </a:xfrm>
          <a:prstGeom prst="rect">
            <a:avLst/>
          </a:prstGeom>
          <a:ln w="1905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3000">
                  <a:srgbClr val="7030A0"/>
                </a:gs>
                <a:gs pos="76000">
                  <a:srgbClr val="00B050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90600"/>
            <a:ext cx="4267200" cy="57045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990601"/>
            <a:ext cx="4572000" cy="57045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81400" y="282714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আলু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762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905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3000">
                  <a:srgbClr val="7030A0"/>
                </a:gs>
                <a:gs pos="76000">
                  <a:srgbClr val="00B050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590800" y="152400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সবজি</a:t>
            </a:r>
            <a:endParaRPr lang="en-US" sz="4000" b="1" u="sn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85800"/>
            <a:ext cx="88392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872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905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3000">
                  <a:srgbClr val="7030A0"/>
                </a:gs>
                <a:gs pos="76000">
                  <a:srgbClr val="00B050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981200" y="350292"/>
            <a:ext cx="4572000" cy="94510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6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60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15528" y="1524000"/>
            <a:ext cx="8312944" cy="4114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bn-BD" sz="5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</a:t>
            </a:r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 শ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স্যের</a:t>
            </a:r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নাম লিখ এবং প্রধান খাদ্য শস্য </a:t>
            </a:r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54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1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523"/>
            <a:ext cx="9144000" cy="6858000"/>
          </a:xfrm>
          <a:prstGeom prst="rect">
            <a:avLst/>
          </a:prstGeom>
          <a:ln w="1905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3000">
                  <a:srgbClr val="7030A0"/>
                </a:gs>
                <a:gs pos="76000">
                  <a:srgbClr val="00B050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322122" y="228600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পাট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39" y="864443"/>
            <a:ext cx="8808522" cy="43933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" y="5382161"/>
            <a:ext cx="883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</a:t>
            </a:r>
            <a:r>
              <a:rPr lang="en-US" sz="2000" b="1" dirty="0" err="1">
                <a:latin typeface="NikoshBAN"/>
              </a:rPr>
              <a:t>অর্থকারী</a:t>
            </a:r>
            <a:r>
              <a:rPr lang="en-US" sz="2000" b="1" dirty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ফসলের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মধ্যে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পাটই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প্রধান।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এদেশে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পাট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দেশি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তোষা</a:t>
            </a:r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রংপুর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ময়মনসিংহ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ফরিদপুর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জামালপুর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টাঙ্গাইল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পাবনা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প্রভূতি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জেলায়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পাট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জন্মে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পাট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চাষের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২০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৩৫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ডিগ্রি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সেঃ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১৫০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২৫০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সেঃ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বৃষ্টি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3439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905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3000">
                  <a:srgbClr val="7030A0"/>
                </a:gs>
                <a:gs pos="76000">
                  <a:srgbClr val="00B050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800600" y="2291316"/>
            <a:ext cx="3962400" cy="2246769"/>
          </a:xfrm>
          <a:prstGeom prst="rect">
            <a:avLst/>
          </a:prstGeom>
          <a:noFill/>
          <a:ln w="6985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2800" dirty="0" err="1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ভূগোল</a:t>
            </a:r>
            <a:r>
              <a:rPr lang="en-US" sz="280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280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শ্রেণীঃ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280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2800" dirty="0" err="1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দশম</a:t>
            </a:r>
            <a:r>
              <a:rPr lang="bn-BD" sz="280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শ্রেণি </a:t>
            </a:r>
            <a:endParaRPr lang="en-US" sz="280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একাদশ</a:t>
            </a:r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পাঠ-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কৃষিপণ্য </a:t>
            </a:r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৪০ মিনিট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2124" y="2275394"/>
            <a:ext cx="4065076" cy="2246769"/>
          </a:xfrm>
          <a:prstGeom prst="rect">
            <a:avLst/>
          </a:prstGeom>
          <a:noFill/>
          <a:ln w="50800" cap="rnd"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u="sng" dirty="0" err="1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8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>
                <a:latin typeface="NikoshBAN" pitchFamily="2" charset="0"/>
                <a:cs typeface="NikoshBAN" pitchFamily="2" charset="0"/>
              </a:rPr>
              <a:t>অশেকুর</a:t>
            </a:r>
            <a:r>
              <a:rPr lang="en-US" sz="28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>
                <a:latin typeface="NikoshBAN" pitchFamily="2" charset="0"/>
                <a:cs typeface="NikoshBAN" pitchFamily="2" charset="0"/>
              </a:rPr>
              <a:t>রহমান</a:t>
            </a:r>
            <a:endParaRPr lang="en-US" sz="2800" u="sng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মতিহারা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দ্বি-মূখী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8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নবাবগঞ্জ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দিনাজপুর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নং-০১৭২৯-১০৩০৪০</a:t>
            </a:r>
          </a:p>
        </p:txBody>
      </p:sp>
      <p:sp>
        <p:nvSpPr>
          <p:cNvPr id="5" name="Rectangle 4"/>
          <p:cNvSpPr/>
          <p:nvPr/>
        </p:nvSpPr>
        <p:spPr>
          <a:xfrm>
            <a:off x="3465768" y="449759"/>
            <a:ext cx="221246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400" b="1" u="sng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b="1" u="sng" dirty="0" smtClean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419600" y="1295400"/>
            <a:ext cx="0" cy="4114800"/>
          </a:xfrm>
          <a:prstGeom prst="straightConnector1">
            <a:avLst/>
          </a:prstGeom>
          <a:ln>
            <a:solidFill>
              <a:srgbClr val="00B050"/>
            </a:solidFill>
            <a:headEnd type="arrow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267200" y="1676400"/>
            <a:ext cx="0" cy="3048000"/>
          </a:xfrm>
          <a:prstGeom prst="straightConnector1">
            <a:avLst/>
          </a:prstGeom>
          <a:ln>
            <a:solidFill>
              <a:srgbClr val="7030A0"/>
            </a:solidFill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572000" y="1676400"/>
            <a:ext cx="0" cy="3048000"/>
          </a:xfrm>
          <a:prstGeom prst="straightConnector1">
            <a:avLst/>
          </a:prstGeom>
          <a:ln>
            <a:solidFill>
              <a:srgbClr val="7030A0"/>
            </a:solidFill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22345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905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3000">
                  <a:srgbClr val="7030A0"/>
                </a:gs>
                <a:gs pos="76000">
                  <a:srgbClr val="00B050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86200" y="152400"/>
            <a:ext cx="114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</a:t>
            </a:r>
            <a:endParaRPr lang="en-US" sz="44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85801"/>
            <a:ext cx="8839200" cy="44184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5382161"/>
            <a:ext cx="883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</a:t>
            </a:r>
            <a:r>
              <a:rPr lang="en-US" sz="2000" b="1" dirty="0" err="1">
                <a:latin typeface="NikoshBAN"/>
              </a:rPr>
              <a:t>অর্থকারী</a:t>
            </a:r>
            <a:r>
              <a:rPr lang="en-US" sz="2000" b="1" dirty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ফসলের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মধ্যে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চা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অন্যতম</a:t>
            </a:r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এদেশে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সিলেট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হবিগঞ্জ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মৌলভীবাজার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প্রভূতি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জেলায়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জন্মে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চাষের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১৬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১৭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ডিগ্রি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সেঃ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২৫০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সেঃ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বৃষ্টি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095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905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3000">
                  <a:srgbClr val="7030A0"/>
                </a:gs>
                <a:gs pos="76000">
                  <a:srgbClr val="00B050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505200" y="228600"/>
            <a:ext cx="16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ইক্ষু</a:t>
            </a:r>
            <a:endParaRPr lang="en-US" sz="44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21"/>
          <a:stretch/>
        </p:blipFill>
        <p:spPr>
          <a:xfrm>
            <a:off x="152400" y="914400"/>
            <a:ext cx="8839200" cy="4648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5689937"/>
            <a:ext cx="883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</a:t>
            </a:r>
            <a:r>
              <a:rPr lang="en-US" sz="2000" b="1" dirty="0" err="1">
                <a:latin typeface="NikoshBAN"/>
              </a:rPr>
              <a:t>অর্থকারী</a:t>
            </a:r>
            <a:r>
              <a:rPr lang="en-US" sz="2000" b="1" dirty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ফসলের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মধ্যে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ইক্ষু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একটি</a:t>
            </a:r>
            <a:r>
              <a:rPr lang="en-US" sz="2000" b="1" dirty="0" smtClean="0">
                <a:latin typeface="NikoshBAN"/>
              </a:rPr>
              <a:t>।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রংপুর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রাজশাহী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কুষ্টিয়া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দিনাজপুর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পাবনাসহ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প্রভূতি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জেলায়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ইক্ষু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জন্মে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ইক্ষু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চাষের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১৯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৩০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ডিগ্রি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সেঃ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১৫০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সেঃ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বৃষ্টি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4856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905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3000">
                  <a:srgbClr val="7030A0"/>
                </a:gs>
                <a:gs pos="76000">
                  <a:srgbClr val="00B050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10000" y="110318"/>
            <a:ext cx="152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তুলা</a:t>
            </a:r>
            <a:endParaRPr lang="en-US" sz="44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62000"/>
            <a:ext cx="8686800" cy="586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215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905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3000">
                  <a:srgbClr val="7030A0"/>
                </a:gs>
                <a:gs pos="76000">
                  <a:srgbClr val="00B050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174817" y="152400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তামাক</a:t>
            </a:r>
            <a:endParaRPr lang="en-US" sz="44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91" y="762000"/>
            <a:ext cx="8724309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412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905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3000">
                  <a:srgbClr val="7030A0"/>
                </a:gs>
                <a:gs pos="76000">
                  <a:srgbClr val="00B050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86200" y="144959"/>
            <a:ext cx="129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11260"/>
            <a:ext cx="8839200" cy="589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452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4532"/>
            <a:ext cx="9144000" cy="6858000"/>
          </a:xfrm>
          <a:prstGeom prst="rect">
            <a:avLst/>
          </a:prstGeom>
          <a:ln w="1905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3000">
                  <a:srgbClr val="7030A0"/>
                </a:gs>
                <a:gs pos="76000">
                  <a:srgbClr val="00B050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bn-BD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24" y="228599"/>
            <a:ext cx="8297839" cy="531239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7674" y="5943600"/>
            <a:ext cx="89171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 শস্য ও অর্থকারী ফসলের মধ্যে তুলনা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66470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905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3000">
                  <a:srgbClr val="7030A0"/>
                </a:gs>
                <a:gs pos="76000">
                  <a:srgbClr val="00B050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124200" y="152400"/>
            <a:ext cx="2438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800" b="1" u="sng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b="1" u="sng" dirty="0"/>
          </a:p>
        </p:txBody>
      </p:sp>
      <p:sp>
        <p:nvSpPr>
          <p:cNvPr id="6" name="Rounded Rectangle 5"/>
          <p:cNvSpPr/>
          <p:nvPr/>
        </p:nvSpPr>
        <p:spPr>
          <a:xfrm>
            <a:off x="533400" y="1562100"/>
            <a:ext cx="632460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Ø"/>
            </a:pP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 শস্য বলতে  কি বুঝ?</a:t>
            </a:r>
            <a:endParaRPr lang="bn-BD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33400" y="2362200"/>
            <a:ext cx="632460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Ø"/>
            </a:pP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অর্থকারী ফসল বলতে 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াকে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33400" y="4876800"/>
            <a:ext cx="8153400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just">
              <a:buFont typeface="Wingdings" pitchFamily="2" charset="2"/>
              <a:buChar char="Ø"/>
            </a:pP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চাষের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সেঃ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33400" y="4191000"/>
            <a:ext cx="632460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Ø"/>
            </a:pP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অঞ্চলে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ইক্ষু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 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উৎপাদিত হয়?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33400" y="3276600"/>
            <a:ext cx="632460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Ø"/>
            </a:pP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অঞ্চলে আমন ধান বেশি উৎপাদিত হয়?</a:t>
            </a:r>
            <a:endParaRPr lang="bn-BD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199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746"/>
            <a:ext cx="9144000" cy="6858000"/>
          </a:xfrm>
          <a:prstGeom prst="rect">
            <a:avLst/>
          </a:prstGeom>
          <a:ln w="1905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3000">
                  <a:srgbClr val="7030A0"/>
                </a:gs>
                <a:gs pos="76000">
                  <a:srgbClr val="00B050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133600" y="304800"/>
            <a:ext cx="3657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b="1" u="sng" dirty="0">
                <a:latin typeface="NikoshBAN" pitchFamily="2" charset="0"/>
                <a:cs typeface="NikoshBAN" pitchFamily="2" charset="0"/>
              </a:rPr>
              <a:t>বাড়ির </a:t>
            </a:r>
            <a:r>
              <a:rPr lang="bn-BD" sz="4400" b="1" u="sng" dirty="0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u="sng" dirty="0"/>
          </a:p>
        </p:txBody>
      </p:sp>
      <p:sp>
        <p:nvSpPr>
          <p:cNvPr id="6" name="Rounded Rectangle 5"/>
          <p:cNvSpPr/>
          <p:nvPr/>
        </p:nvSpPr>
        <p:spPr>
          <a:xfrm>
            <a:off x="304800" y="5029200"/>
            <a:ext cx="8534400" cy="1676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bn-BD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শস্য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BD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অর্থকারী ফস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লের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bn-BD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কোন ফসলটি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 বৈদেশিক মূদ্রা </a:t>
            </a:r>
            <a:r>
              <a:rPr lang="bn-BD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 </a:t>
            </a:r>
            <a:r>
              <a:rPr lang="bn-BD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সম্ভব  হবে বলে তুমি মনে কর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মতামতের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পক্ষে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চুক্তি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BD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F:\content pic1\Pictur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600"/>
            <a:ext cx="8382000" cy="4282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202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905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3000">
                  <a:srgbClr val="7030A0"/>
                </a:gs>
                <a:gs pos="76000">
                  <a:srgbClr val="00B050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839200" cy="6553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58108" y="5105400"/>
            <a:ext cx="782778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8800" b="1" dirty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bn-IN" sz="8800" b="1" dirty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কল</a:t>
            </a:r>
            <a:r>
              <a:rPr lang="bn-BD" sz="8800" b="1" dirty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কে </a:t>
            </a:r>
            <a:r>
              <a:rPr lang="bn-BD" sz="8800" b="1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800" b="1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25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905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3000">
                  <a:srgbClr val="7030A0"/>
                </a:gs>
                <a:gs pos="76000">
                  <a:srgbClr val="00B050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743200" y="152400"/>
            <a:ext cx="3672840" cy="52322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51" y="609600"/>
            <a:ext cx="4297680" cy="2651760"/>
          </a:xfrm>
          <a:prstGeom prst="rect">
            <a:avLst/>
          </a:prstGeom>
        </p:spPr>
      </p:pic>
      <p:pic>
        <p:nvPicPr>
          <p:cNvPr id="5" name="Picture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" y="3733800"/>
            <a:ext cx="4297680" cy="2651760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609600"/>
            <a:ext cx="4297680" cy="2651760"/>
          </a:xfrm>
          <a:prstGeom prst="rect">
            <a:avLst/>
          </a:prstGeom>
        </p:spPr>
      </p:pic>
      <p:pic>
        <p:nvPicPr>
          <p:cNvPr id="8" name="Picture 7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733800"/>
            <a:ext cx="4297680" cy="26517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63291" y="3274553"/>
            <a:ext cx="751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/>
              </a:rPr>
              <a:t>ধান</a:t>
            </a:r>
            <a:endParaRPr lang="en-US" sz="2400" b="1" dirty="0">
              <a:latin typeface="NikoshBAN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21385" y="3274553"/>
            <a:ext cx="751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/>
              </a:rPr>
              <a:t>ডাল</a:t>
            </a:r>
            <a:endParaRPr lang="en-US" sz="2400" b="1" dirty="0">
              <a:latin typeface="NikoshBAN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72928" y="6375324"/>
            <a:ext cx="751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/>
              </a:rPr>
              <a:t>গম</a:t>
            </a:r>
            <a:endParaRPr lang="en-US" sz="2400" b="1" dirty="0">
              <a:latin typeface="NikoshBAN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21384" y="6400800"/>
            <a:ext cx="1122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/>
              </a:rPr>
              <a:t>সবজি</a:t>
            </a:r>
            <a:endParaRPr lang="en-US" sz="2400" b="1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103466562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905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3000">
                  <a:srgbClr val="7030A0"/>
                </a:gs>
                <a:gs pos="76000">
                  <a:srgbClr val="00B050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819400" y="152400"/>
            <a:ext cx="4114800" cy="52322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আরো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2" t="3685"/>
          <a:stretch/>
        </p:blipFill>
        <p:spPr>
          <a:xfrm>
            <a:off x="207375" y="614638"/>
            <a:ext cx="4297680" cy="2651760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76"/>
          <a:stretch/>
        </p:blipFill>
        <p:spPr>
          <a:xfrm>
            <a:off x="4648200" y="3764280"/>
            <a:ext cx="4297680" cy="2651760"/>
          </a:xfrm>
          <a:prstGeom prst="rect">
            <a:avLst/>
          </a:prstGeom>
        </p:spPr>
      </p:pic>
      <p:pic>
        <p:nvPicPr>
          <p:cNvPr id="16" name="Picture 15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764280"/>
            <a:ext cx="4297680" cy="2651760"/>
          </a:xfrm>
          <a:prstGeom prst="rect">
            <a:avLst/>
          </a:prstGeom>
        </p:spPr>
      </p:pic>
      <p:pic>
        <p:nvPicPr>
          <p:cNvPr id="19" name="Picture 18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640080"/>
            <a:ext cx="4297680" cy="265176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763291" y="3274553"/>
            <a:ext cx="751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/>
              </a:rPr>
              <a:t>পাট</a:t>
            </a:r>
            <a:endParaRPr lang="en-US" sz="2400" b="1" dirty="0">
              <a:latin typeface="NikoshBAN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21385" y="3266398"/>
            <a:ext cx="751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/>
              </a:rPr>
              <a:t>ফুল</a:t>
            </a:r>
            <a:endParaRPr lang="en-US" sz="2400" b="1" dirty="0">
              <a:latin typeface="NikoshBAN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63830" y="6386099"/>
            <a:ext cx="751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/>
              </a:rPr>
              <a:t>তুলা</a:t>
            </a:r>
            <a:endParaRPr lang="en-US" sz="2400" b="1" dirty="0">
              <a:latin typeface="NikoshBAN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21385" y="6386098"/>
            <a:ext cx="751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/>
              </a:rPr>
              <a:t>ইক্ষু</a:t>
            </a:r>
            <a:endParaRPr lang="en-US" sz="2400" b="1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881248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905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3000">
                  <a:srgbClr val="7030A0"/>
                </a:gs>
                <a:gs pos="76000">
                  <a:srgbClr val="00B050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33400" y="2286000"/>
            <a:ext cx="7467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কৃষিপণ্য</a:t>
            </a:r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762000"/>
            <a:ext cx="5181600" cy="70788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u="sng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000" b="1" u="sng" dirty="0" smtClean="0">
                <a:latin typeface="NikoshBAN" pitchFamily="2" charset="0"/>
                <a:cs typeface="NikoshBAN" pitchFamily="2" charset="0"/>
              </a:rPr>
              <a:t>…….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b="1" u="sng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813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57150" y="0"/>
            <a:ext cx="9144000" cy="6858000"/>
          </a:xfrm>
          <a:prstGeom prst="rect">
            <a:avLst/>
          </a:prstGeom>
          <a:ln w="1905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3000">
                  <a:srgbClr val="7030A0"/>
                </a:gs>
                <a:gs pos="76000">
                  <a:srgbClr val="00B050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3" name="Rounded Rectangle 2"/>
          <p:cNvSpPr/>
          <p:nvPr/>
        </p:nvSpPr>
        <p:spPr>
          <a:xfrm>
            <a:off x="1447800" y="304800"/>
            <a:ext cx="5295900" cy="838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…….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2400" y="1524000"/>
            <a:ext cx="7239000" cy="838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v"/>
              <a:defRPr/>
            </a:pP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কৃষিপণ্য কি তা বলতে পারবে।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2400" y="2590800"/>
            <a:ext cx="8686800" cy="838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v"/>
            </a:pP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প্রধান প্রধান কৃষিপণ্য সম্পর্কে লিখতে পারবে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2400" y="3886200"/>
            <a:ext cx="8686800" cy="838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v"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 শস্য ও অর্থকারী ফসলের মধ্যে তুলনামূলক আলোচনা করতে পারবে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52400" y="5334000"/>
            <a:ext cx="8686800" cy="838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v"/>
            </a:pP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খাদ্যশস্য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 </a:t>
            </a: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বিশ্লেষন করতে পারবে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568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591" y="0"/>
            <a:ext cx="9144000" cy="6858000"/>
          </a:xfrm>
          <a:prstGeom prst="rect">
            <a:avLst/>
          </a:prstGeom>
          <a:ln w="1905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3000">
                  <a:srgbClr val="7030A0"/>
                </a:gs>
                <a:gs pos="76000">
                  <a:srgbClr val="00B050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381000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 err="1" smtClean="0">
                <a:latin typeface="NikoshBAN"/>
              </a:rPr>
              <a:t>কৃষিপণ্য</a:t>
            </a:r>
            <a:r>
              <a:rPr lang="en-US" sz="2400" b="1" u="sng" dirty="0" smtClean="0">
                <a:latin typeface="NikoshBAN"/>
              </a:rPr>
              <a:t>-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/>
              </a:rPr>
              <a:t>আমরা</a:t>
            </a:r>
            <a:r>
              <a:rPr lang="en-US" sz="2400" b="1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/>
              </a:rPr>
              <a:t>কৃষি</a:t>
            </a:r>
            <a:r>
              <a:rPr lang="en-US" sz="2400" b="1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/>
              </a:rPr>
              <a:t>ক্ষেত্র</a:t>
            </a:r>
            <a:r>
              <a:rPr lang="en-US" sz="2400" b="1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/>
              </a:rPr>
              <a:t>থেকে</a:t>
            </a:r>
            <a:r>
              <a:rPr lang="en-US" sz="2400" b="1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/>
              </a:rPr>
              <a:t>যে</a:t>
            </a:r>
            <a:r>
              <a:rPr lang="en-US" sz="2400" b="1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/>
              </a:rPr>
              <a:t>সব</a:t>
            </a:r>
            <a:r>
              <a:rPr lang="en-US" sz="2400" b="1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/>
              </a:rPr>
              <a:t>পণ্য</a:t>
            </a:r>
            <a:r>
              <a:rPr lang="en-US" sz="2400" b="1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/>
              </a:rPr>
              <a:t>পেয়ে</a:t>
            </a:r>
            <a:r>
              <a:rPr lang="en-US" sz="2400" b="1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/>
              </a:rPr>
              <a:t>থাকি</a:t>
            </a:r>
            <a:r>
              <a:rPr lang="en-US" sz="2400" b="1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/>
              </a:rPr>
              <a:t>তাকেই</a:t>
            </a:r>
            <a:r>
              <a:rPr lang="en-US" sz="2400" b="1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/>
              </a:rPr>
              <a:t>কৃষিপণ্য</a:t>
            </a:r>
            <a:r>
              <a:rPr lang="en-US" sz="2400" b="1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/>
              </a:rPr>
              <a:t>বলে</a:t>
            </a:r>
            <a:r>
              <a:rPr lang="en-US" sz="2400" b="1" dirty="0" err="1" smtClean="0">
                <a:solidFill>
                  <a:srgbClr val="0070C0"/>
                </a:solidFill>
                <a:latin typeface="NikoshBAN"/>
              </a:rPr>
              <a:t>।দেশের</a:t>
            </a:r>
            <a:r>
              <a:rPr lang="en-US" sz="2400" b="1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/>
              </a:rPr>
              <a:t>শ্রমশক্তির</a:t>
            </a:r>
            <a:r>
              <a:rPr lang="en-US" sz="2400" b="1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/>
              </a:rPr>
              <a:t>মোট</a:t>
            </a:r>
            <a:r>
              <a:rPr lang="en-US" sz="2400" b="1" dirty="0" smtClean="0">
                <a:solidFill>
                  <a:srgbClr val="0070C0"/>
                </a:solidFill>
                <a:latin typeface="NikoshBAN"/>
              </a:rPr>
              <a:t> ৪৭.৫০ </a:t>
            </a:r>
            <a:r>
              <a:rPr lang="en-US" sz="2400" b="1" dirty="0" err="1" smtClean="0">
                <a:solidFill>
                  <a:srgbClr val="0070C0"/>
                </a:solidFill>
                <a:latin typeface="NikoshBAN"/>
              </a:rPr>
              <a:t>শতাংশ</a:t>
            </a:r>
            <a:r>
              <a:rPr lang="en-US" sz="2400" b="1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/>
              </a:rPr>
              <a:t>কৃষিখাতে</a:t>
            </a:r>
            <a:r>
              <a:rPr lang="en-US" sz="2400" b="1" dirty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/>
              </a:rPr>
              <a:t>নিয়োজিত</a:t>
            </a:r>
            <a:r>
              <a:rPr lang="en-US" sz="2400" b="1" dirty="0" smtClean="0">
                <a:solidFill>
                  <a:srgbClr val="0070C0"/>
                </a:solidFill>
                <a:latin typeface="NikoshBAN"/>
              </a:rPr>
              <a:t>। </a:t>
            </a:r>
            <a:r>
              <a:rPr lang="en-US" sz="2400" b="1" dirty="0" err="1" smtClean="0">
                <a:solidFill>
                  <a:srgbClr val="0070C0"/>
                </a:solidFill>
                <a:latin typeface="NikoshBAN"/>
              </a:rPr>
              <a:t>কৃষিখাতের</a:t>
            </a:r>
            <a:r>
              <a:rPr lang="en-US" sz="2400" b="1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/>
              </a:rPr>
              <a:t>প্রধান</a:t>
            </a:r>
            <a:r>
              <a:rPr lang="en-US" sz="2400" b="1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/>
              </a:rPr>
              <a:t>পণ্যগুলো</a:t>
            </a:r>
            <a:r>
              <a:rPr lang="en-US" sz="2400" b="1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/>
              </a:rPr>
              <a:t>হলো</a:t>
            </a:r>
            <a:r>
              <a:rPr lang="en-US" sz="2400" b="1" dirty="0" smtClean="0">
                <a:solidFill>
                  <a:srgbClr val="0070C0"/>
                </a:solidFill>
                <a:latin typeface="NikoshBAN"/>
              </a:rPr>
              <a:t>, </a:t>
            </a:r>
            <a:r>
              <a:rPr lang="en-US" sz="2400" b="1" dirty="0" err="1" smtClean="0">
                <a:solidFill>
                  <a:srgbClr val="0070C0"/>
                </a:solidFill>
                <a:latin typeface="NikoshBAN"/>
              </a:rPr>
              <a:t>ধান</a:t>
            </a:r>
            <a:r>
              <a:rPr lang="en-US" sz="2400" b="1" dirty="0" smtClean="0">
                <a:solidFill>
                  <a:srgbClr val="0070C0"/>
                </a:solidFill>
                <a:latin typeface="NikoshBAN"/>
              </a:rPr>
              <a:t>, </a:t>
            </a:r>
            <a:r>
              <a:rPr lang="en-US" sz="2400" b="1" dirty="0" err="1" smtClean="0">
                <a:solidFill>
                  <a:srgbClr val="0070C0"/>
                </a:solidFill>
                <a:latin typeface="NikoshBAN"/>
              </a:rPr>
              <a:t>গম</a:t>
            </a:r>
            <a:r>
              <a:rPr lang="en-US" sz="2400" b="1" dirty="0" smtClean="0">
                <a:solidFill>
                  <a:srgbClr val="0070C0"/>
                </a:solidFill>
                <a:latin typeface="NikoshBAN"/>
              </a:rPr>
              <a:t>, </a:t>
            </a:r>
            <a:r>
              <a:rPr lang="en-US" sz="2400" b="1" dirty="0" err="1" smtClean="0">
                <a:solidFill>
                  <a:srgbClr val="0070C0"/>
                </a:solidFill>
                <a:latin typeface="NikoshBAN"/>
              </a:rPr>
              <a:t>পাট</a:t>
            </a:r>
            <a:r>
              <a:rPr lang="en-US" sz="2400" b="1" dirty="0" smtClean="0">
                <a:solidFill>
                  <a:srgbClr val="0070C0"/>
                </a:solidFill>
                <a:latin typeface="NikoshBAN"/>
              </a:rPr>
              <a:t>, </a:t>
            </a:r>
            <a:r>
              <a:rPr lang="en-US" sz="2400" b="1" dirty="0" err="1" smtClean="0">
                <a:solidFill>
                  <a:srgbClr val="0070C0"/>
                </a:solidFill>
                <a:latin typeface="NikoshBAN"/>
              </a:rPr>
              <a:t>চা</a:t>
            </a:r>
            <a:r>
              <a:rPr lang="en-US" sz="2400" b="1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/>
              </a:rPr>
              <a:t>ইক্ষু</a:t>
            </a:r>
            <a:r>
              <a:rPr lang="en-US" sz="2400" b="1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/>
              </a:rPr>
              <a:t>ইত্যাদি</a:t>
            </a:r>
            <a:r>
              <a:rPr lang="en-US" sz="2400" b="1" dirty="0" smtClean="0">
                <a:solidFill>
                  <a:srgbClr val="0070C0"/>
                </a:solidFill>
                <a:latin typeface="NikoshBAN"/>
              </a:rPr>
              <a:t>।</a:t>
            </a:r>
            <a:endParaRPr lang="en-US" sz="2400" b="1" dirty="0">
              <a:solidFill>
                <a:srgbClr val="0070C0"/>
              </a:solidFill>
              <a:latin typeface="NikoshBAN"/>
            </a:endParaRPr>
          </a:p>
        </p:txBody>
      </p:sp>
      <p:sp>
        <p:nvSpPr>
          <p:cNvPr id="8" name="Down Arrow Callout 7"/>
          <p:cNvSpPr/>
          <p:nvPr/>
        </p:nvSpPr>
        <p:spPr>
          <a:xfrm>
            <a:off x="685800" y="2133600"/>
            <a:ext cx="7772400" cy="1295400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/>
              </a:rPr>
              <a:t>কৃষিপণ্য</a:t>
            </a:r>
            <a:r>
              <a:rPr lang="en-US" sz="2800" b="1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/>
              </a:rPr>
              <a:t>গুলোকে</a:t>
            </a:r>
            <a:r>
              <a:rPr lang="en-US" sz="2800" b="1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/>
              </a:rPr>
              <a:t>প্রধাণত</a:t>
            </a:r>
            <a:r>
              <a:rPr lang="en-US" sz="2800" b="1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/>
              </a:rPr>
              <a:t>দুই</a:t>
            </a:r>
            <a:r>
              <a:rPr lang="en-US" sz="2800" b="1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/>
              </a:rPr>
              <a:t>ভাগে</a:t>
            </a:r>
            <a:r>
              <a:rPr lang="en-US" sz="2800" b="1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/>
              </a:rPr>
              <a:t>ভাগ</a:t>
            </a:r>
            <a:r>
              <a:rPr lang="en-US" sz="2800" b="1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/>
              </a:rPr>
              <a:t>করা</a:t>
            </a:r>
            <a:r>
              <a:rPr lang="en-US" sz="2800" b="1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/>
              </a:rPr>
              <a:t>হয়েছে</a:t>
            </a:r>
            <a:endParaRPr lang="en-US" sz="2800" b="1" dirty="0">
              <a:solidFill>
                <a:schemeClr val="tx1"/>
              </a:solidFill>
              <a:latin typeface="NikoshBAN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85800" y="4495800"/>
            <a:ext cx="1828800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/>
              </a:rPr>
              <a:t>খাদ্য</a:t>
            </a:r>
            <a:r>
              <a:rPr lang="en-US" sz="2800" b="1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/>
              </a:rPr>
              <a:t>শস্য</a:t>
            </a:r>
            <a:endParaRPr lang="en-US" sz="2800" b="1" dirty="0">
              <a:solidFill>
                <a:schemeClr val="tx1"/>
              </a:solidFill>
              <a:latin typeface="NikoshBAN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715000" y="4495800"/>
            <a:ext cx="2743200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/>
              </a:rPr>
              <a:t>অর্থকারী</a:t>
            </a:r>
            <a:r>
              <a:rPr lang="en-US" sz="2800" b="1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/>
              </a:rPr>
              <a:t>ফসল</a:t>
            </a:r>
            <a:endParaRPr lang="en-US" sz="2800" b="1" dirty="0">
              <a:solidFill>
                <a:schemeClr val="tx1"/>
              </a:solidFill>
              <a:latin typeface="NikoshBAN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647967" y="3429000"/>
            <a:ext cx="5895833" cy="1066800"/>
            <a:chOff x="1342030" y="3048000"/>
            <a:chExt cx="5895833" cy="76200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1342030" y="3048000"/>
              <a:ext cx="5895833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1342030" y="3048000"/>
              <a:ext cx="0" cy="7620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7237863" y="3048000"/>
              <a:ext cx="0" cy="7620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34623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591" y="0"/>
            <a:ext cx="9144000" cy="6858000"/>
          </a:xfrm>
          <a:prstGeom prst="rect">
            <a:avLst/>
          </a:prstGeom>
          <a:ln w="1905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3000">
                  <a:srgbClr val="7030A0"/>
                </a:gs>
                <a:gs pos="76000">
                  <a:srgbClr val="00B050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042518897"/>
              </p:ext>
            </p:extLst>
          </p:nvPr>
        </p:nvGraphicFramePr>
        <p:xfrm>
          <a:off x="228600" y="228600"/>
          <a:ext cx="8763000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7389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57150" y="0"/>
            <a:ext cx="9144000" cy="6858000"/>
          </a:xfrm>
          <a:prstGeom prst="rect">
            <a:avLst/>
          </a:prstGeom>
          <a:ln w="1905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3000">
                  <a:srgbClr val="7030A0"/>
                </a:gs>
                <a:gs pos="76000">
                  <a:srgbClr val="00B050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856268564"/>
              </p:ext>
            </p:extLst>
          </p:nvPr>
        </p:nvGraphicFramePr>
        <p:xfrm>
          <a:off x="152400" y="228600"/>
          <a:ext cx="8763000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43716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335</TotalTime>
  <Words>531</Words>
  <Application>Microsoft Office PowerPoint</Application>
  <PresentationFormat>On-screen Show (4:3)</PresentationFormat>
  <Paragraphs>82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shuvo</dc:creator>
  <cp:lastModifiedBy>shuvo</cp:lastModifiedBy>
  <cp:revision>97</cp:revision>
  <dcterms:created xsi:type="dcterms:W3CDTF">2020-02-05T14:30:36Z</dcterms:created>
  <dcterms:modified xsi:type="dcterms:W3CDTF">2020-02-07T20:53:31Z</dcterms:modified>
</cp:coreProperties>
</file>