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50" r:id="rId8"/>
    <p:sldMasterId id="2147483762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3" r:id="rId21"/>
    <p:sldId id="267" r:id="rId22"/>
    <p:sldId id="268" r:id="rId23"/>
    <p:sldId id="269" r:id="rId24"/>
    <p:sldId id="270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65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665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97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967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185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842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22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404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2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589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72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535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3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07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0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0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1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1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921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13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2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03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33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61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3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9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40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4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2677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93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5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59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03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8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9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10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10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23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24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54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1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48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8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78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43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189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2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3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4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88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8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68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2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5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79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85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14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2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25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14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8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2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077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0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004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829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49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1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920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34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9481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365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40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253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147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1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1896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12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057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9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97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81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098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33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327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6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23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94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70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37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8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851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51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80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921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35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851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18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6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68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9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1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7E27-187E-4CF6-8B34-F64A78B0B549}" type="datetimeFigureOut">
              <a:rPr lang="en-US" smtClean="0"/>
              <a:t>08-Feb-20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25B2-1D49-4781-B1E8-134DFD5E6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4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84399" y="101600"/>
            <a:ext cx="7155543" cy="27143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9314" y="914400"/>
            <a:ext cx="5805714" cy="1393371"/>
          </a:xfrm>
          <a:noFill/>
        </p:spPr>
        <p:txBody>
          <a:bodyPr>
            <a:no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74" y="3004685"/>
            <a:ext cx="5664411" cy="35627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78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812800"/>
            <a:ext cx="9448800" cy="505097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তাঁর প্রয়োজনে যে সব উদ্ভিদ চাষ করে, তাদেরকে ফসল বলে। কৃষি বিজ্ঞানে ফসলকে দু’ভাগে ভাগ করা হয়েছে,যথাঃ- উদ্যান ফসল এবং মাঠ ফসল। </a:t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পরিচয়ঃ-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   আমরা বসতবাড়ির আশেপাশে উঁচু জমিতে ফল,ফুল,শাকসবজি ইত্যাদি বাগান করি।বাগানে যে সব ফসল ফলানো হয় তাদেরকে উদ্যান ফসল (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Garden crops)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870856"/>
            <a:ext cx="9158514" cy="4296229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ফসলকে চার ভাগে ভাগ করা যায়। যথাঃ-</a:t>
            </a:r>
            <a:b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ফল- আম, কাঠাল,লি চু,পেয়ারা,কুল,বেল ইত্যাদি ।</a:t>
            </a:r>
            <a:b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শাকসবজি – গোলআলো, বেগুন,টমেটো, শিম,লাঊ ইত্যাদি।</a:t>
            </a:r>
            <a:b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মশলা- মরিচ,পেঁয়াজ, আদা,হলুদ ইত্যাদি,</a:t>
            </a:r>
            <a:b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ফুল- গোলাপ,জবা,টগর,বেলী ইত্যাদি।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371" y="856342"/>
            <a:ext cx="4159082" cy="100148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9" y="2656114"/>
            <a:ext cx="4867287" cy="30334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25" y="2656114"/>
            <a:ext cx="4531724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1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1" y="667657"/>
            <a:ext cx="10653487" cy="2365828"/>
          </a:xfrm>
        </p:spPr>
        <p:txBody>
          <a:bodyPr>
            <a:norm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পুষ্টি ও পারিবারিক গুরুত্বঃ</a:t>
            </a:r>
            <a:b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বিশ্বস্বাস্থ্য সংস্থার মতে, একজন ব্যক্তিকে দৈনিক ৪৫০ গ্রাম শাকসবজি ও ফল খাওয়া উচিত।  বসতবাড়ির চারপাশে উদ্যান ফসল চাষ করে পরিবারের খাদ্য ও পুষ্টির চাহিদা মেটানো যায়। বাড়তি ফসল বিক্রি করে পরিবারের আয়ও বাড়ানো যায়।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712" y="3207656"/>
            <a:ext cx="104793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অর্থনৈতিক গুরুত্বঃ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দেশে-বিদেশে উদ্যান ফসলের চাহিদা ব্যাপক। আধুনিক পদ্ধতিতে চাষাবাদ করে আমরা নিজের চাহিদা মিটিয়ে তা বিক্রি করে টাকা অর্জন করতে পারি । শুধু তাই নয় আম,জাম,কাঠাল ইত্যাদি গাছ থেকে ভাল কাঠ পাওয়া যায়, এসব কাঠ ঘর-বাড়ি ও আসবাবপত্র তৈরীতে ব্যবহার করা যায়,আবার তা বিক্রি করে ও অনেক টাকা পাওয়া যায়।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478971"/>
            <a:ext cx="4269376" cy="113211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6342" y="1843315"/>
            <a:ext cx="4516120" cy="3381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ফসলকে ভাগ করা হয়েছে......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২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৩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৪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৫ ভাগে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7027" y="1930400"/>
            <a:ext cx="5399315" cy="329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ফসলকে ভাগ করা হয়েছে......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২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৪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৬ ভাগে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৮ ভাগে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696685"/>
            <a:ext cx="5024120" cy="11321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0" y="297881"/>
            <a:ext cx="5205418" cy="2677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5942" y="4499428"/>
            <a:ext cx="7590972" cy="1132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কাঁঠালের ভরা মৌসুম কোনটি ?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567543" y="3294741"/>
            <a:ext cx="609600" cy="5515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336800" y="3294741"/>
            <a:ext cx="609600" cy="5515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106057" y="3294741"/>
            <a:ext cx="609600" cy="5515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875314" y="3294738"/>
            <a:ext cx="609600" cy="5515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651828" y="3294738"/>
            <a:ext cx="609600" cy="551543"/>
          </a:xfrm>
          <a:prstGeom prst="star5">
            <a:avLst>
              <a:gd name="adj" fmla="val 1433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413828" y="3294738"/>
            <a:ext cx="609600" cy="551543"/>
          </a:xfrm>
          <a:prstGeom prst="star5">
            <a:avLst>
              <a:gd name="adj" fmla="val 1433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875314" y="2249714"/>
            <a:ext cx="609600" cy="87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44800" y="319314"/>
            <a:ext cx="5863772" cy="2017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940" y="791028"/>
            <a:ext cx="8449491" cy="1074057"/>
          </a:xfrm>
          <a:noFill/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597" y="3722914"/>
            <a:ext cx="10103031" cy="180702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1971400" lvl="7" indent="0">
              <a:buClr>
                <a:srgbClr val="FF0000"/>
              </a:buClr>
              <a:buNone/>
            </a:pPr>
            <a:endParaRPr lang="bn-IN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71400" lvl="7" indent="0">
              <a:buClr>
                <a:srgbClr val="FF0000"/>
              </a:buClr>
              <a:buNone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পারিবারিক গুরুত্ব কি হতে পারে?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4385621" y="909040"/>
            <a:ext cx="4252686" cy="188685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113" y="1299028"/>
            <a:ext cx="9247777" cy="1059543"/>
          </a:xfrm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915" y="3526972"/>
            <a:ext cx="7997372" cy="214811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endPara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অর্থনৈতিক গুরুত্ব আলোচনা কর?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6" y="638627"/>
            <a:ext cx="2987949" cy="26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0"/>
            <a:ext cx="7242629" cy="264687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EB5D05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NikoshBAN" panose="02000000000000000000" pitchFamily="2" charset="0"/>
              </a:rPr>
              <a:t>ধন্যবাদ </a:t>
            </a:r>
            <a:endParaRPr lang="en-US" sz="1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cs typeface="NikoshBAN" panose="02000000000000000000" pitchFamily="2" charset="0"/>
            </a:endParaRPr>
          </a:p>
        </p:txBody>
      </p:sp>
      <p:pic>
        <p:nvPicPr>
          <p:cNvPr id="3" name="Content Placeholder 3" descr="yefbVzqEwp9Xdp79QRTQmucKmScGCf87B76J2Ej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2686" y="2794000"/>
            <a:ext cx="3839028" cy="38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7772390" y="4121577"/>
            <a:ext cx="4024095" cy="2324318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বিষয়ঃ কৃষি শিক্ষা।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দাখিল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৫ম অধ্যায়ঃ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ফসল।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214903" y="376159"/>
            <a:ext cx="5649110" cy="311982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এম.এম,এম.এ,বি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প্রভাষক,বুরাইয়া কামিল (এম,এ) মাদরাসা।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 </a:t>
            </a:r>
            <a:endParaRPr lang="bn-IN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18573" y="4916876"/>
            <a:ext cx="2841770" cy="1233714"/>
            <a:chOff x="3212703" y="4836331"/>
            <a:chExt cx="2994419" cy="1233714"/>
          </a:xfrm>
        </p:grpSpPr>
        <p:sp>
          <p:nvSpPr>
            <p:cNvPr id="8" name="Notched Right Arrow 7"/>
            <p:cNvSpPr/>
            <p:nvPr/>
          </p:nvSpPr>
          <p:spPr>
            <a:xfrm>
              <a:off x="3212703" y="4836331"/>
              <a:ext cx="2994419" cy="123371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3541512" y="5203190"/>
              <a:ext cx="2336801" cy="58815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168987" y="376159"/>
            <a:ext cx="2902010" cy="1335314"/>
          </a:xfrm>
          <a:prstGeom prst="rightArrow">
            <a:avLst>
              <a:gd name="adj1" fmla="val 6521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108" y="720651"/>
            <a:ext cx="254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221" y="2369320"/>
            <a:ext cx="1883485" cy="1256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36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0" y="746034"/>
            <a:ext cx="5101771" cy="111179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1" y="4091576"/>
            <a:ext cx="8396512" cy="19753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5283200" y="2133599"/>
            <a:ext cx="769257" cy="16546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344229" y="642594"/>
            <a:ext cx="3280228" cy="14605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286" y="642594"/>
            <a:ext cx="4434114" cy="1460526"/>
          </a:xfrm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859" y="2103120"/>
            <a:ext cx="8781141" cy="9303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বলতে পারবে..............</a:t>
            </a: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04571" y="3265715"/>
            <a:ext cx="7561943" cy="2627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Garamond" pitchFamily="18" charset="0"/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78744" y="3438435"/>
            <a:ext cx="6473370" cy="245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পরিচয় 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শ্রেণিবিন্যাস।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পুষ্টি ও পারিবারিক গুরুত্ব।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গুরুত্ব।  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2" y="309947"/>
            <a:ext cx="10668001" cy="6548053"/>
          </a:xfrm>
        </p:spPr>
      </p:pic>
    </p:spTree>
    <p:extLst>
      <p:ext uri="{BB962C8B-B14F-4D97-AF65-F5344CB8AC3E}">
        <p14:creationId xmlns:p14="http://schemas.microsoft.com/office/powerpoint/2010/main" val="16244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5143" y="642595"/>
            <a:ext cx="1182913" cy="1070092"/>
          </a:xfrm>
        </p:spPr>
        <p:txBody>
          <a:bodyPr>
            <a:no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পাকা আম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13" y="773224"/>
            <a:ext cx="8098971" cy="50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628079"/>
            <a:ext cx="2358570" cy="895920"/>
          </a:xfrm>
        </p:spPr>
        <p:txBody>
          <a:bodyPr>
            <a:norm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07" y="740228"/>
            <a:ext cx="4921838" cy="36866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14" y="1850106"/>
            <a:ext cx="4945744" cy="39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5366994"/>
            <a:ext cx="1783080" cy="683286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44" y="1700924"/>
            <a:ext cx="4406816" cy="40744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3" y="1082980"/>
            <a:ext cx="5098244" cy="3835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7320" y="883920"/>
            <a:ext cx="207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পেপে ও জাম্বুরা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28" y="2461071"/>
            <a:ext cx="1865085" cy="547577"/>
          </a:xfrm>
        </p:spPr>
        <p:txBody>
          <a:bodyPr>
            <a:norm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কপি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673950"/>
            <a:ext cx="7032172" cy="52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2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9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240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Corbel</vt:lpstr>
      <vt:lpstr>Garamond</vt:lpstr>
      <vt:lpstr>NikoshBAN</vt:lpstr>
      <vt:lpstr>Times New Roman</vt:lpstr>
      <vt:lpstr>Trebuchet MS</vt:lpstr>
      <vt:lpstr>Tw Cen MT</vt:lpstr>
      <vt:lpstr>Wingdings</vt:lpstr>
      <vt:lpstr>Office Theme</vt:lpstr>
      <vt:lpstr>Savon</vt:lpstr>
      <vt:lpstr>1_Savon</vt:lpstr>
      <vt:lpstr>Retrospect</vt:lpstr>
      <vt:lpstr>Basis</vt:lpstr>
      <vt:lpstr>1_Basis</vt:lpstr>
      <vt:lpstr>Organic</vt:lpstr>
      <vt:lpstr>2_Basis</vt:lpstr>
      <vt:lpstr>Circuit</vt:lpstr>
      <vt:lpstr>শুভ সকাল</vt:lpstr>
      <vt:lpstr>PowerPoint Presentation</vt:lpstr>
      <vt:lpstr>পাঠ ঘোষণা</vt:lpstr>
      <vt:lpstr>শিখন ফল </vt:lpstr>
      <vt:lpstr>PowerPoint Presentation</vt:lpstr>
      <vt:lpstr>পাকা আম </vt:lpstr>
      <vt:lpstr>আপেল </vt:lpstr>
      <vt:lpstr>টমেটো </vt:lpstr>
      <vt:lpstr>ফুল কপি</vt:lpstr>
      <vt:lpstr>মানুষ তাঁর প্রয়োজনে যে সব উদ্ভিদ চাষ করে, তাদেরকে ফসল বলে। কৃষি বিজ্ঞানে ফসলকে দু’ভাগে ভাগ করা হয়েছে,যথাঃ- উদ্যান ফসল এবং মাঠ ফসল।     উদ্যান ফসলের পরিচয়ঃ-         আমরা বসতবাড়ির আশেপাশে উঁচু জমিতে ফল,ফুল,শাকসবজি ইত্যাদি বাগান করি।বাগানে যে সব ফসল ফলানো হয় তাদেরকে উদ্যান ফসল (Garden crops)বলে। </vt:lpstr>
      <vt:lpstr>উদ্যান ফসলকে চার ভাগে ভাগ করা যায়। যথাঃ-  ১। ফল- আম, কাঠাল,লি চু,পেয়ারা,কুল,বেল ইত্যাদি । ২। শাকসবজি – গোলআলো, বেগুন,টমেটো, শিম,লাঊ ইত্যাদি। ৩। মশলা- মরিচ,পেঁয়াজ, আদা,হলুদ ইত্যাদি, ৪। ফুল- গোলাপ,জবা,টগর,বেলী ইত্যাদি। </vt:lpstr>
      <vt:lpstr>ফুল বাগান </vt:lpstr>
      <vt:lpstr>উদ্যান ফসলের পুষ্টি ও পারিবারিক গুরুত্বঃ      বিশ্বস্বাস্থ্য সংস্থার মতে, একজন ব্যক্তিকে দৈনিক ৪৫০ গ্রাম শাকসবজি ও ফল খাওয়া উচিত।  বসতবাড়ির চারপাশে উদ্যান ফসল চাষ করে পরিবারের খাদ্য ও পুষ্টির চাহিদা মেটানো যায়। বাড়তি ফসল বিক্রি করে পরিবারের আয়ও বাড়ানো যায়।   </vt:lpstr>
      <vt:lpstr>মূল্যায়ন </vt:lpstr>
      <vt:lpstr>একক কাজ </vt:lpstr>
      <vt:lpstr>দলীয় কাজ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সুভ সকাল</dc:title>
  <dc:creator>Abdur Rob</dc:creator>
  <cp:lastModifiedBy>Abdur Rob</cp:lastModifiedBy>
  <cp:revision>68</cp:revision>
  <dcterms:created xsi:type="dcterms:W3CDTF">2020-02-03T01:11:01Z</dcterms:created>
  <dcterms:modified xsi:type="dcterms:W3CDTF">2020-02-08T01:27:15Z</dcterms:modified>
</cp:coreProperties>
</file>