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50" r:id="rId3"/>
    <p:sldMasterId id="2147483762" r:id="rId4"/>
  </p:sldMasterIdLst>
  <p:notesMasterIdLst>
    <p:notesMasterId r:id="rId25"/>
  </p:notesMasterIdLst>
  <p:sldIdLst>
    <p:sldId id="256" r:id="rId5"/>
    <p:sldId id="257" r:id="rId6"/>
    <p:sldId id="285" r:id="rId7"/>
    <p:sldId id="280" r:id="rId8"/>
    <p:sldId id="276" r:id="rId9"/>
    <p:sldId id="260" r:id="rId10"/>
    <p:sldId id="258" r:id="rId11"/>
    <p:sldId id="265" r:id="rId12"/>
    <p:sldId id="266" r:id="rId13"/>
    <p:sldId id="279" r:id="rId14"/>
    <p:sldId id="267" r:id="rId15"/>
    <p:sldId id="282" r:id="rId16"/>
    <p:sldId id="268" r:id="rId17"/>
    <p:sldId id="283" r:id="rId18"/>
    <p:sldId id="269" r:id="rId19"/>
    <p:sldId id="284" r:id="rId20"/>
    <p:sldId id="281" r:id="rId21"/>
    <p:sldId id="270" r:id="rId22"/>
    <p:sldId id="264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FF"/>
    <a:srgbClr val="967F6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4" autoAdjust="0"/>
    <p:restoredTop sz="94255" autoAdjust="0"/>
  </p:normalViewPr>
  <p:slideViewPr>
    <p:cSldViewPr>
      <p:cViewPr varScale="1">
        <p:scale>
          <a:sx n="68" d="100"/>
          <a:sy n="68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915F-A6B6-4777-8889-7151F55231CF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ADF7-6DB7-4FB1-828E-BAF7AA2D8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9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9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4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72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8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2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55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3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311737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2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5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6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9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51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8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3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5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5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286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01305"/>
            <a:ext cx="8991600" cy="1080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381000"/>
            <a:ext cx="89916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কৃষিতে বা জমি চাষ করতে আমরা কী কী ব্যবহার করি?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27331"/>
            <a:ext cx="8991601" cy="575446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895600" y="5943600"/>
            <a:ext cx="3352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ট্রাক্টর দিয়ে হাল চাষ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08" y="990600"/>
            <a:ext cx="4682945" cy="430472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4282" y="5382161"/>
            <a:ext cx="8757318" cy="1323439"/>
          </a:xfrm>
          <a:prstGeom prst="rect">
            <a:avLst/>
          </a:prstGeom>
          <a:gradFill>
            <a:gsLst>
              <a:gs pos="100000">
                <a:srgbClr val="92D050"/>
              </a:gs>
              <a:gs pos="0">
                <a:srgbClr val="92D050"/>
              </a:gs>
              <a:gs pos="30000">
                <a:schemeClr val="bg1">
                  <a:lumMod val="8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লাঙ্গল, ট্র্যাক্টর, কোদাল, পানির পাম্প ইত্যাদি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 হল কৃষিতে প্রযুক্তি।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6" t="1770" r="22239" b="13275"/>
          <a:stretch/>
        </p:blipFill>
        <p:spPr>
          <a:xfrm>
            <a:off x="206801" y="936487"/>
            <a:ext cx="4055328" cy="43588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9600" y="4541059"/>
            <a:ext cx="2971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কোদাল দিয়ে চাষ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8249" y="3566784"/>
            <a:ext cx="3200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সেচে পাম্পের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52400"/>
            <a:ext cx="8849627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কৃষিতে বা জমি চাষ করতে আমরা কী কী ব্যবহার করি?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" y="152400"/>
            <a:ext cx="4008581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76" y="152400"/>
            <a:ext cx="4855623" cy="2895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6" t="1770" r="22239" b="13275"/>
          <a:stretch/>
        </p:blipFill>
        <p:spPr>
          <a:xfrm>
            <a:off x="152400" y="2590800"/>
            <a:ext cx="4019971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18" y="3048289"/>
            <a:ext cx="4857881" cy="3807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6264" y="2389496"/>
            <a:ext cx="233951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  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133" y="425039"/>
            <a:ext cx="888924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4"/>
            <a:ext cx="9082364" cy="68466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0133" y="5943600"/>
            <a:ext cx="234446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বাই সাইকেল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655" y="146707"/>
            <a:ext cx="8589344" cy="584775"/>
            <a:chOff x="344655" y="146707"/>
            <a:chExt cx="8589344" cy="584775"/>
          </a:xfrm>
        </p:grpSpPr>
        <p:sp>
          <p:nvSpPr>
            <p:cNvPr id="2" name="Snip and Round Single Corner Rectangle 1"/>
            <p:cNvSpPr/>
            <p:nvPr/>
          </p:nvSpPr>
          <p:spPr>
            <a:xfrm>
              <a:off x="344655" y="155376"/>
              <a:ext cx="8393053" cy="533400"/>
            </a:xfrm>
            <a:prstGeom prst="snip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2929" y="146707"/>
              <a:ext cx="84510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যাতায়াত বা চলাচল করতে আমরা কী কী যানবাহন ব্যবহার করি?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178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715000"/>
            <a:ext cx="2278336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মোটর সাইকেল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228600"/>
            <a:ext cx="8610600" cy="584775"/>
            <a:chOff x="304800" y="228600"/>
            <a:chExt cx="8677435" cy="584775"/>
          </a:xfrm>
        </p:grpSpPr>
        <p:sp>
          <p:nvSpPr>
            <p:cNvPr id="6" name="Snip and Round Single Corner Rectangle 5"/>
            <p:cNvSpPr/>
            <p:nvPr/>
          </p:nvSpPr>
          <p:spPr>
            <a:xfrm>
              <a:off x="304800" y="228600"/>
              <a:ext cx="8458200" cy="533400"/>
            </a:xfrm>
            <a:prstGeom prst="snip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5568" y="228600"/>
              <a:ext cx="8516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যাতায়াত বা চলাচল করতে আমরা কী কী যানবাহন ব্যবহার করি?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7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rucks-loaded-with-export-items.jpg"/>
          <p:cNvPicPr>
            <a:picLocks noChangeAspect="1"/>
          </p:cNvPicPr>
          <p:nvPr/>
        </p:nvPicPr>
        <p:blipFill>
          <a:blip r:embed="rId3"/>
          <a:srcRect l="32727" t="5807" r="1818"/>
          <a:stretch>
            <a:fillRect/>
          </a:stretch>
        </p:blipFill>
        <p:spPr>
          <a:xfrm>
            <a:off x="4572000" y="813375"/>
            <a:ext cx="4557746" cy="6044625"/>
          </a:xfrm>
          <a:prstGeom prst="rect">
            <a:avLst/>
          </a:prstGeom>
        </p:spPr>
      </p:pic>
      <p:pic>
        <p:nvPicPr>
          <p:cNvPr id="23" name="Picture 22" descr="BTR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4480562" cy="60198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1841212"/>
            <a:ext cx="1447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1347" y="5791200"/>
            <a:ext cx="93905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1017766"/>
            <a:ext cx="2400300" cy="65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304801" y="228600"/>
            <a:ext cx="8610600" cy="584775"/>
            <a:chOff x="304800" y="228600"/>
            <a:chExt cx="8677435" cy="584775"/>
          </a:xfrm>
        </p:grpSpPr>
        <p:sp>
          <p:nvSpPr>
            <p:cNvPr id="41" name="Snip and Round Single Corner Rectangle 40"/>
            <p:cNvSpPr/>
            <p:nvPr/>
          </p:nvSpPr>
          <p:spPr>
            <a:xfrm>
              <a:off x="304800" y="228600"/>
              <a:ext cx="8458200" cy="533400"/>
            </a:xfrm>
            <a:prstGeom prst="snip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5568" y="228600"/>
              <a:ext cx="8516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যাতায়াত বা চলাচল করতে আমরা কী কী যানবাহন ব্যবহার করি?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ucks-loaded-with-export-items.jpg"/>
          <p:cNvPicPr>
            <a:picLocks noChangeAspect="1"/>
          </p:cNvPicPr>
          <p:nvPr/>
        </p:nvPicPr>
        <p:blipFill>
          <a:blip r:embed="rId2"/>
          <a:srcRect l="32727" t="5807" r="1818"/>
          <a:stretch>
            <a:fillRect/>
          </a:stretch>
        </p:blipFill>
        <p:spPr>
          <a:xfrm>
            <a:off x="4736552" y="2991319"/>
            <a:ext cx="4306129" cy="3866681"/>
          </a:xfrm>
          <a:prstGeom prst="rect">
            <a:avLst/>
          </a:prstGeom>
        </p:spPr>
      </p:pic>
      <p:pic>
        <p:nvPicPr>
          <p:cNvPr id="9" name="Picture 8" descr="BT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5" y="3007198"/>
            <a:ext cx="4233206" cy="3850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979003"/>
            <a:ext cx="331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যাতায়াত প্রযুক্তি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5" y="11374"/>
            <a:ext cx="4181635" cy="2979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375"/>
            <a:ext cx="4724400" cy="29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চলো পাঠ্যবইয়ের ৬৩ নং পৃষ্ঠা খুলি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73" y="1295400"/>
            <a:ext cx="44138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7798" y="228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34038" y="10023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2067" y="130314"/>
            <a:ext cx="2298896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151020"/>
            <a:ext cx="2438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প্রতিনিয়ত বিভিন্ন কারণে প্রযুক্তি ব্যবহার করছ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 ছবি থেকে যোগাযোগ প্রযুক্তি গুলো লিখ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ও ৪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 ছবি থেকে শিক্ষা প্রযুক্তি গুলো লিখ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990600"/>
            <a:ext cx="130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প্রথম ছবি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11704" y="1066800"/>
            <a:ext cx="15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দ্বিতীয়</a:t>
            </a:r>
            <a:r>
              <a:rPr lang="bn-BD" dirty="0" smtClean="0"/>
              <a:t> </a:t>
            </a:r>
            <a:r>
              <a:rPr lang="bn-BD" b="1" dirty="0" smtClean="0"/>
              <a:t>ছবি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68" y="1413831"/>
            <a:ext cx="4035140" cy="3462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" y="1459577"/>
            <a:ext cx="4876800" cy="34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21" grpId="1"/>
      <p:bldP spid="2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>
                <a:lumMod val="75000"/>
                <a:lumOff val="2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53000">
              <a:schemeClr val="bg1">
                <a:lumMod val="50000"/>
              </a:schemeClr>
            </a:gs>
            <a:gs pos="12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556808"/>
            <a:ext cx="8592630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 স্কুল থেকে বাড়ি যাওয়ার পথে যত ধরণের প্রযুক্তির ব্যবহার দেখতে পাবে তা কাল খাতায় লিখে নিয়ে আসবে।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914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01000" cy="5410200"/>
          </a:xfr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bn-BD" sz="2800" b="1" u="sng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রাহিম আহমদ</a:t>
            </a:r>
            <a:endParaRPr lang="bn-BD" sz="3600" b="1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bn-BD" sz="3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 নামঃ 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মক্রমপুর সরকারি প্রাথমিক বিদ্যালয়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জগন্নাথপুর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সিলেট ।</a:t>
            </a:r>
            <a:endParaRPr lang="en-US" sz="3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2590800" y="1475095"/>
            <a:ext cx="4038600" cy="81090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bn-IN" sz="6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6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304800"/>
            <a:ext cx="8915400" cy="6324600"/>
          </a:xfrm>
          <a:prstGeom prst="roundRect">
            <a:avLst/>
          </a:prstGeom>
          <a:gradFill>
            <a:gsLst>
              <a:gs pos="800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6670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 smtClean="0"/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4227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শ্রেণিঃ</a:t>
            </a:r>
            <a:r>
              <a:rPr lang="bn-BD" sz="4000" dirty="0" smtClean="0"/>
              <a:t> ৩য়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বিষয়ঃ</a:t>
            </a:r>
            <a:r>
              <a:rPr lang="bn-BD" sz="4000" dirty="0" smtClean="0"/>
              <a:t> </a:t>
            </a:r>
            <a:r>
              <a:rPr lang="en-US" sz="4000" dirty="0" smtClean="0"/>
              <a:t>বি</a:t>
            </a:r>
            <a:r>
              <a:rPr lang="bn-BD" sz="4000" dirty="0" smtClean="0"/>
              <a:t>জ্ঞান</a:t>
            </a:r>
            <a:endParaRPr lang="en-US" sz="4000" dirty="0" smtClean="0"/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অধ্যায়ঃ</a:t>
            </a:r>
            <a:r>
              <a:rPr lang="bn-BD" sz="4000" dirty="0" smtClean="0"/>
              <a:t> ১০</a:t>
            </a:r>
          </a:p>
          <a:p>
            <a:pPr marL="0" indent="0">
              <a:buNone/>
            </a:pPr>
            <a:r>
              <a:rPr lang="bn-BD" sz="4000" smtClean="0">
                <a:solidFill>
                  <a:srgbClr val="002060"/>
                </a:solidFill>
              </a:rPr>
              <a:t>পাঠঃ </a:t>
            </a:r>
            <a:r>
              <a:rPr lang="bn-BD" sz="4000" smtClean="0"/>
              <a:t>প্রযুক্তির </a:t>
            </a:r>
            <a:r>
              <a:rPr lang="bn-BD" sz="4000" dirty="0"/>
              <a:t>সঙ্গে </a:t>
            </a:r>
            <a:r>
              <a:rPr lang="bn-BD" sz="4000" dirty="0" smtClean="0"/>
              <a:t>পরিচয়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পৃষ্ঠাঃ </a:t>
            </a:r>
            <a:r>
              <a:rPr lang="bn-BD" sz="4000" dirty="0" smtClean="0"/>
              <a:t>৬৩-৬৪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তারিখঃ</a:t>
            </a:r>
            <a:r>
              <a:rPr lang="bn-BD" sz="4000" dirty="0" smtClean="0"/>
              <a:t> </a:t>
            </a:r>
            <a:r>
              <a:rPr lang="bn-BD" sz="4000" dirty="0" smtClean="0"/>
              <a:t>০৮/০২/২০২০</a:t>
            </a:r>
            <a:endParaRPr lang="bn-BD" sz="4000" dirty="0" smtClean="0"/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সময়ঃ</a:t>
            </a:r>
            <a:r>
              <a:rPr lang="bn-BD" sz="4000" dirty="0" smtClean="0"/>
              <a:t> ৪০ মিনিট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07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DC"/>
            </a:gs>
            <a:gs pos="40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574" y="2583359"/>
            <a:ext cx="405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69409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১০.১.১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পড়াশ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যাতায়াত ও 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কৃষিতে প্রযুক্তির বিকাশ ও ব্যবহার বর্ণনা করতে পারবে।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009470"/>
            <a:ext cx="2705100" cy="89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9332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Alternate Process 20"/>
          <p:cNvSpPr/>
          <p:nvPr/>
        </p:nvSpPr>
        <p:spPr>
          <a:xfrm>
            <a:off x="6472581" y="4183763"/>
            <a:ext cx="2523940" cy="25338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3533083" y="4159879"/>
            <a:ext cx="2523940" cy="25338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685800" y="4171735"/>
            <a:ext cx="2523940" cy="25338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061480" y="1524000"/>
            <a:ext cx="408252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1657136"/>
            <a:ext cx="4604280" cy="2229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304800"/>
            <a:ext cx="449580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ছবিগুলো দেখিঃ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24" y="1657136"/>
            <a:ext cx="3747297" cy="2229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7136"/>
            <a:ext cx="4187935" cy="222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19" y="4604982"/>
            <a:ext cx="2465921" cy="173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8" y="4602707"/>
            <a:ext cx="2429658" cy="171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568" y="4572000"/>
            <a:ext cx="2429658" cy="17096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953000" y="2514600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>
          <a:xfrm>
            <a:off x="8996521" y="2438400"/>
            <a:ext cx="147479" cy="685800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50000"/>
              </a:schemeClr>
            </a:gs>
            <a:gs pos="46000">
              <a:schemeClr val="accent4">
                <a:lumMod val="40000"/>
                <a:lumOff val="60000"/>
              </a:schemeClr>
            </a:gs>
            <a:gs pos="61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0" y="1447800"/>
            <a:ext cx="62103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কী দেখতে পেলে?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362200"/>
            <a:ext cx="62103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তারা কী করছে ?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0" y="3276600"/>
            <a:ext cx="62484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কৃষি জমি চাষ করার জন্য যে যন্ত্র ব্যবহার হচ্ছে তার নাম কি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4648200"/>
            <a:ext cx="62484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যন্ত্রগুলো কিভাবে আমাদের সহযোগীতা করে ?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2667000" y="776645"/>
            <a:ext cx="3810000" cy="82355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8923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4" y="1627842"/>
            <a:ext cx="8830586" cy="5001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600200"/>
            <a:ext cx="6400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“প্রযুক্তির সঙ্গে পরিচয়</a:t>
            </a:r>
            <a:r>
              <a:rPr lang="bn-BD" sz="3600" dirty="0" smtClean="0"/>
              <a:t>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>
                <a:lumMod val="50000"/>
              </a:schemeClr>
            </a:gs>
            <a:gs pos="0">
              <a:schemeClr val="accent1">
                <a:lumMod val="75000"/>
              </a:schemeClr>
            </a:gs>
            <a:gs pos="35000">
              <a:schemeClr val="bg1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888854"/>
            <a:ext cx="8977347" cy="4268351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5214210"/>
            <a:ext cx="9144000" cy="16437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খাতা, কলম, পাঠ্যবই, চক, ব্লাকবোর্ড ইত্যাদি এসব হল শিক্ষা প্রযুক্তি।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4292025"/>
            <a:ext cx="2971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খাতা, কলম, পাঠ্যবই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8400" y="4343400"/>
            <a:ext cx="2362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চক, ব্লাকবোর্ড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28845"/>
            <a:ext cx="7239000" cy="761755"/>
            <a:chOff x="152400" y="192491"/>
            <a:chExt cx="6705600" cy="587088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152400" y="192491"/>
              <a:ext cx="6705600" cy="569509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150" y="197513"/>
              <a:ext cx="6027943" cy="5820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শ্রেণিকক্ষে আমরা কী কী ব্যবহার করি?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5534" r="208" b="551"/>
          <a:stretch/>
        </p:blipFill>
        <p:spPr>
          <a:xfrm>
            <a:off x="4800600" y="901108"/>
            <a:ext cx="4252945" cy="3453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3" y="1047605"/>
            <a:ext cx="4853424" cy="31200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9001" y="2238199"/>
            <a:ext cx="25578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 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6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6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38" grpId="1" animBg="1"/>
      <p:bldP spid="4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72687"/>
            <a:ext cx="8821114" cy="76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51"/>
            <a:ext cx="9144000" cy="678684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0415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578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740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03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69884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00" y="5943600"/>
            <a:ext cx="281940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লাঙ্গল দিয়ে হাল চাষ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কৃষিতে বা জমি চাষ করতে আমরা কী কী ব্যবহার করি?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758"/>
            <a:ext cx="9144000" cy="524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1974</TotalTime>
  <Words>342</Words>
  <Application>Microsoft Office PowerPoint</Application>
  <PresentationFormat>On-screen Show (4:3)</PresentationFormat>
  <Paragraphs>79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Solstice</vt:lpstr>
      <vt:lpstr>Office Theme</vt:lpstr>
      <vt:lpstr>1_Office Theme</vt:lpstr>
      <vt:lpstr>PowerPoint Presentation</vt:lpstr>
      <vt:lpstr>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Jony</dc:creator>
  <cp:lastModifiedBy>Microsoft account</cp:lastModifiedBy>
  <cp:revision>436</cp:revision>
  <dcterms:created xsi:type="dcterms:W3CDTF">2006-08-16T00:00:00Z</dcterms:created>
  <dcterms:modified xsi:type="dcterms:W3CDTF">2020-02-07T18:41:37Z</dcterms:modified>
</cp:coreProperties>
</file>