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9" r:id="rId9"/>
    <p:sldId id="269" r:id="rId10"/>
    <p:sldId id="268" r:id="rId11"/>
    <p:sldId id="267" r:id="rId12"/>
    <p:sldId id="266" r:id="rId13"/>
    <p:sldId id="275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6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2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2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8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5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1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876C-117E-4856-82A4-11F818CBC193}" type="datetimeFigureOut">
              <a:rPr lang="en-US" smtClean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1D38-F12C-47B2-928C-2C065A366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06477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67000" y="776748"/>
            <a:ext cx="4953000" cy="646331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মাল্টিমিডিয়া শ্রেনিতে স্বাগতম</a:t>
            </a:r>
            <a:endParaRPr lang="en-US" sz="3600" dirty="0">
              <a:ln>
                <a:solidFill>
                  <a:schemeClr val="accent1">
                    <a:lumMod val="5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LAB\Desktop\divis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13" y="1676400"/>
            <a:ext cx="6213174" cy="43353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3515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7484" y="3048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6" name="Picture 2" descr="C:\Users\Public\Pictures\Sample Pictures\hmCRONipuFLTVTcs.stand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3200400"/>
            <a:ext cx="228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8" name="Picture 2" descr="C:\Users\Public\Pictures\Sample Pictures\output-device-plo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72200" y="3338899"/>
            <a:ext cx="1904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প্লটার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416117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 এর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মাধ্যমে আমরা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লেখা প্রিন্ট করতে পারি।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প্লটারের মাধ্যমে আমরা জমির মানচিত্র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প্রিন্ট করতে পারি।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6" name="Picture 2" descr="C:\Users\Public\Pictures\Sample Pictures\Projec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50482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3200" y="3459402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প্রোজেক্টর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343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প্রোজেক্টরের মাধ্যমে কম্পিউটারের ভিডিও  তথ্য বড় করে দেখান যায়।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363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2819400" y="846138"/>
            <a:ext cx="3810000" cy="5715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572000"/>
            <a:ext cx="7315200" cy="1706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আউটপুট ডিভাইসের কাজ লিখ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46" name="Picture 2" descr="C:\Users\LAB\Desktop\student\group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2116241"/>
            <a:ext cx="2986088" cy="223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6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2514600" y="381000"/>
            <a:ext cx="4267200" cy="609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7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67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3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300" b="1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7300" b="1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300" dirty="0">
              <a:solidFill>
                <a:schemeClr val="bg1"/>
              </a:solidFill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5" y="2108200"/>
            <a:ext cx="2486121" cy="2159000"/>
          </a:xfrm>
          <a:prstGeom prst="rect">
            <a:avLst/>
          </a:prstGeom>
        </p:spPr>
      </p:pic>
      <p:pic>
        <p:nvPicPr>
          <p:cNvPr id="8" name="Picture 3" descr="C:\Users\Public\Pictures\Sample Pictures\Pri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572" y="1803400"/>
            <a:ext cx="3337927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ublic\Pictures\Sample Pictures\Projec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43425"/>
            <a:ext cx="2996476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ublic\Pictures\Sample Pictures\computer-speaker-278x3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92" y="3962400"/>
            <a:ext cx="240080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90600" y="1295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নাম ও কাজ বলঃ</a:t>
            </a:r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নিতভমূল্যায়ন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109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78658" y="235974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663677" y="48006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হিসাবে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প্রোজেক্টরের৫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গুরুত্ব ব্যাখ্যা কর।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698212"/>
            <a:ext cx="2590800" cy="584775"/>
          </a:xfrm>
          <a:prstGeom prst="rect">
            <a:avLst/>
          </a:prstGeom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</p:txBody>
      </p:sp>
      <p:pic>
        <p:nvPicPr>
          <p:cNvPr id="9" name="Picture 2" descr="C:\Users\LAB\Desktop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23" y="1803518"/>
            <a:ext cx="3724275" cy="25628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40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0109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709" y="83057"/>
            <a:ext cx="9144000" cy="6740307"/>
          </a:xfrm>
          <a:custGeom>
            <a:avLst/>
            <a:gdLst>
              <a:gd name="connsiteX0" fmla="*/ 0 w 9144000"/>
              <a:gd name="connsiteY0" fmla="*/ 0 h 6740307"/>
              <a:gd name="connsiteX1" fmla="*/ 9144000 w 9144000"/>
              <a:gd name="connsiteY1" fmla="*/ 0 h 6740307"/>
              <a:gd name="connsiteX2" fmla="*/ 9144000 w 9144000"/>
              <a:gd name="connsiteY2" fmla="*/ 6740307 h 6740307"/>
              <a:gd name="connsiteX3" fmla="*/ 0 w 9144000"/>
              <a:gd name="connsiteY3" fmla="*/ 6740307 h 6740307"/>
              <a:gd name="connsiteX4" fmla="*/ 0 w 9144000"/>
              <a:gd name="connsiteY4" fmla="*/ 0 h 6740307"/>
              <a:gd name="connsiteX0" fmla="*/ 0 w 9144000"/>
              <a:gd name="connsiteY0" fmla="*/ 0 h 6740307"/>
              <a:gd name="connsiteX1" fmla="*/ 9144000 w 9144000"/>
              <a:gd name="connsiteY1" fmla="*/ 0 h 6740307"/>
              <a:gd name="connsiteX2" fmla="*/ 9144000 w 9144000"/>
              <a:gd name="connsiteY2" fmla="*/ 6740307 h 6740307"/>
              <a:gd name="connsiteX3" fmla="*/ 0 w 9144000"/>
              <a:gd name="connsiteY3" fmla="*/ 6740307 h 6740307"/>
              <a:gd name="connsiteX4" fmla="*/ 0 w 9144000"/>
              <a:gd name="connsiteY4" fmla="*/ 0 h 6740307"/>
              <a:gd name="connsiteX0" fmla="*/ 0 w 9144000"/>
              <a:gd name="connsiteY0" fmla="*/ 0 h 6740307"/>
              <a:gd name="connsiteX1" fmla="*/ 9144000 w 9144000"/>
              <a:gd name="connsiteY1" fmla="*/ 0 h 6740307"/>
              <a:gd name="connsiteX2" fmla="*/ 9144000 w 9144000"/>
              <a:gd name="connsiteY2" fmla="*/ 6740307 h 6740307"/>
              <a:gd name="connsiteX3" fmla="*/ 0 w 9144000"/>
              <a:gd name="connsiteY3" fmla="*/ 6740307 h 6740307"/>
              <a:gd name="connsiteX4" fmla="*/ 0 w 9144000"/>
              <a:gd name="connsiteY4" fmla="*/ 0 h 6740307"/>
              <a:gd name="connsiteX0" fmla="*/ 0 w 9144000"/>
              <a:gd name="connsiteY0" fmla="*/ 0 h 6740307"/>
              <a:gd name="connsiteX1" fmla="*/ 9144000 w 9144000"/>
              <a:gd name="connsiteY1" fmla="*/ 0 h 6740307"/>
              <a:gd name="connsiteX2" fmla="*/ 9144000 w 9144000"/>
              <a:gd name="connsiteY2" fmla="*/ 6740307 h 6740307"/>
              <a:gd name="connsiteX3" fmla="*/ 0 w 9144000"/>
              <a:gd name="connsiteY3" fmla="*/ 6740307 h 6740307"/>
              <a:gd name="connsiteX4" fmla="*/ 0 w 9144000"/>
              <a:gd name="connsiteY4" fmla="*/ 0 h 6740307"/>
              <a:gd name="connsiteX0" fmla="*/ 0 w 9144000"/>
              <a:gd name="connsiteY0" fmla="*/ 0 h 6740307"/>
              <a:gd name="connsiteX1" fmla="*/ 9144000 w 9144000"/>
              <a:gd name="connsiteY1" fmla="*/ 0 h 6740307"/>
              <a:gd name="connsiteX2" fmla="*/ 9144000 w 9144000"/>
              <a:gd name="connsiteY2" fmla="*/ 6740307 h 6740307"/>
              <a:gd name="connsiteX3" fmla="*/ 0 w 9144000"/>
              <a:gd name="connsiteY3" fmla="*/ 6740307 h 6740307"/>
              <a:gd name="connsiteX4" fmla="*/ 0 w 9144000"/>
              <a:gd name="connsiteY4" fmla="*/ 0 h 674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740307">
                <a:moveTo>
                  <a:pt x="0" y="0"/>
                </a:moveTo>
                <a:cubicBezTo>
                  <a:pt x="6664036" y="3602182"/>
                  <a:pt x="6096000" y="0"/>
                  <a:pt x="9144000" y="0"/>
                </a:cubicBezTo>
                <a:lnTo>
                  <a:pt x="9144000" y="6740307"/>
                </a:lnTo>
                <a:lnTo>
                  <a:pt x="0" y="6740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1769" y="709166"/>
            <a:ext cx="5562602" cy="5784956"/>
            <a:chOff x="1831769" y="709166"/>
            <a:chExt cx="5562602" cy="5784956"/>
          </a:xfrm>
        </p:grpSpPr>
        <p:grpSp>
          <p:nvGrpSpPr>
            <p:cNvPr id="7" name="Group 6"/>
            <p:cNvGrpSpPr/>
            <p:nvPr/>
          </p:nvGrpSpPr>
          <p:grpSpPr>
            <a:xfrm>
              <a:off x="1831769" y="1725673"/>
              <a:ext cx="5562602" cy="4768449"/>
              <a:chOff x="1863436" y="1676399"/>
              <a:chExt cx="5768381" cy="4953663"/>
            </a:xfrm>
          </p:grpSpPr>
          <p:pic>
            <p:nvPicPr>
              <p:cNvPr id="8" name="Picture 4" descr="C:\Users\LAB\Desktop\flower\R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4" t="25274" r="870" b="29473"/>
              <a:stretch/>
            </p:blipFill>
            <p:spPr bwMode="auto">
              <a:xfrm>
                <a:off x="1877291" y="3962400"/>
                <a:ext cx="5754526" cy="26676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C:\Users\LAB\Desktop\flower\R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4" t="25274" r="870" b="29473"/>
              <a:stretch/>
            </p:blipFill>
            <p:spPr bwMode="auto">
              <a:xfrm rot="10800000">
                <a:off x="1863436" y="1676399"/>
                <a:ext cx="5768381" cy="27323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3113809" y="709166"/>
              <a:ext cx="2971800" cy="646331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সবাইকে ধন্যবাদ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441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2895600" y="0"/>
            <a:ext cx="31242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2017-01-27-12-02-42-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326654"/>
            <a:ext cx="2362200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381000" y="3581400"/>
            <a:ext cx="3657600" cy="26670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সাদিয়া আফরিন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সহকারী শিক্ষিকা</a:t>
            </a:r>
            <a:br>
              <a:rPr kumimoji="0" lang="bn-BD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bn-BD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/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01726502038</a:t>
            </a:r>
            <a:b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safrinmadha@gmail.com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105400" y="3581400"/>
            <a:ext cx="3352800" cy="26670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-শ্রেনী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তথ্যও যোগাযোগ প্রযুক্তি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অধ্যায়(পাঠ-১৭,১৮ )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</a:p>
        </p:txBody>
      </p:sp>
      <p:pic>
        <p:nvPicPr>
          <p:cNvPr id="1026" name="Picture 2" descr="C:\Users\LAB\Deskto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884" y="1156824"/>
            <a:ext cx="1762124" cy="2303430"/>
          </a:xfrm>
          <a:prstGeom prst="rect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47900" y="793643"/>
            <a:ext cx="4648200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/>
              </a:rPr>
              <a:t>নিচের ছবিটি ভালভাবে লক্ষ্য কর</a:t>
            </a:r>
            <a:r>
              <a:rPr lang="en-US" sz="2000" dirty="0" smtClean="0">
                <a:latin typeface="NikoshBAN"/>
              </a:rPr>
              <a:t>।</a:t>
            </a:r>
            <a:endParaRPr lang="en-US" sz="2000" dirty="0">
              <a:latin typeface="NikoshBAN"/>
            </a:endParaRPr>
          </a:p>
        </p:txBody>
      </p:sp>
      <p:pic>
        <p:nvPicPr>
          <p:cNvPr id="3074" name="Picture 2" descr="C:\Users\LAB\Desktop\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42" y="1747635"/>
            <a:ext cx="6770516" cy="4119761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1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5529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948447" y="622012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/>
              </a:rPr>
              <a:t>আজকের পাঠ </a:t>
            </a:r>
            <a:endParaRPr lang="en-US" sz="4000" dirty="0">
              <a:latin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4361765"/>
            <a:ext cx="2557110" cy="64633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</a:t>
            </a:r>
            <a:endParaRPr lang="en-US" sz="3600" dirty="0"/>
          </a:p>
        </p:txBody>
      </p:sp>
      <p:pic>
        <p:nvPicPr>
          <p:cNvPr id="6" name="Picture 2" descr="C:\Users\LAB\Desktop\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52" y="1611788"/>
            <a:ext cx="4333591" cy="242681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3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2903" y="233516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" y="381000"/>
              <a:ext cx="8610600" cy="6033909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1905000" y="533400"/>
            <a:ext cx="4495800" cy="8842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কি তা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ডিভাইসগুলোর নাম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ডিভাইসের কাজ বর্ণনা করতে পারবে।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846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6" name="Picture 2" descr="C:\Users\Public\Pictures\Sample Pictures\computer_speaker_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03" y="522805"/>
            <a:ext cx="3492909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ublic\Pictures\Sample Pictures\samsung-clp-365w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19" y="28751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ublic\Pictures\Sample Pictures\plot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2438400" cy="202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Public\Pictures\Sample Pictures\Projec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60254"/>
            <a:ext cx="283410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Public\Pictures\Sample Pictures\Computer-Monitor-1708B-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61602"/>
            <a:ext cx="2900363" cy="289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Public\Pictures\Sample Pictures\hs-medusa5-1usb-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612" y="2456000"/>
            <a:ext cx="156734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33995" y="568137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3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7819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971800" y="609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/>
              </a:rPr>
              <a:t>একক  কাজ</a:t>
            </a:r>
            <a:endParaRPr lang="en-US" sz="3600" dirty="0">
              <a:latin typeface="NikoshBAN"/>
            </a:endParaRPr>
          </a:p>
        </p:txBody>
      </p:sp>
      <p:pic>
        <p:nvPicPr>
          <p:cNvPr id="5122" name="Picture 2" descr="C:\Users\LAB\Desktop\student\ম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8577" r="74447" b="4021"/>
          <a:stretch/>
        </p:blipFill>
        <p:spPr bwMode="auto">
          <a:xfrm>
            <a:off x="2971800" y="1600200"/>
            <a:ext cx="2416277" cy="279685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6213" y="4601497"/>
            <a:ext cx="5442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প্রত্যেকেই তিনটি করে আউটপুট ডিভাইজের সাম লিখ </a:t>
            </a:r>
            <a:r>
              <a:rPr lang="en-US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261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405" y="762000"/>
            <a:ext cx="4262141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4191000"/>
            <a:ext cx="7543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কিসের ছবি ?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 মূলত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আউটপুট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ডিভাইস।মনিটরের মাধ্যমে কম্পিউটারের সকল তথ্য দেখা যায়।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839200" cy="6463308"/>
            <a:chOff x="152400" y="228600"/>
            <a:chExt cx="8839200" cy="646330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228600"/>
              <a:ext cx="8839200" cy="646330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1000" y="505599"/>
              <a:ext cx="8382000" cy="590931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/>
            </a:p>
          </p:txBody>
        </p:sp>
      </p:grp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51013"/>
            <a:ext cx="3886200" cy="3623094"/>
          </a:xfrm>
          <a:prstGeom prst="rect">
            <a:avLst/>
          </a:prstGeom>
        </p:spPr>
      </p:pic>
      <p:pic>
        <p:nvPicPr>
          <p:cNvPr id="7" name="Picture 2" descr="C:\Users\Public\Pictures\Sample Pictures\Spek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67005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00200" y="581205"/>
            <a:ext cx="655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 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05010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সাউন্ড বক্স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061466"/>
            <a:ext cx="73082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সাউন্ড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বক্স এর মাধ্যমে আমরা শব্দ শুনতে পাই।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 এর  মাধ্যমেও আমরা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শুনতে পাই।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0473" y="3342216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9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178</Words>
  <Application>Microsoft Office PowerPoint</Application>
  <PresentationFormat>On-screen Show (4:3)</PresentationFormat>
  <Paragraphs>664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17</cp:revision>
  <dcterms:created xsi:type="dcterms:W3CDTF">2020-02-05T06:52:48Z</dcterms:created>
  <dcterms:modified xsi:type="dcterms:W3CDTF">2020-02-09T15:26:57Z</dcterms:modified>
</cp:coreProperties>
</file>