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8" r:id="rId3"/>
    <p:sldId id="277" r:id="rId4"/>
    <p:sldId id="272" r:id="rId5"/>
    <p:sldId id="266" r:id="rId6"/>
    <p:sldId id="258" r:id="rId7"/>
    <p:sldId id="260" r:id="rId8"/>
    <p:sldId id="262" r:id="rId9"/>
    <p:sldId id="259" r:id="rId10"/>
    <p:sldId id="265" r:id="rId11"/>
    <p:sldId id="264" r:id="rId12"/>
    <p:sldId id="273" r:id="rId13"/>
    <p:sldId id="274" r:id="rId14"/>
    <p:sldId id="276" r:id="rId15"/>
    <p:sldId id="275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552F-C6C4-47C7-8E82-8E10D836AF7A}" type="datetimeFigureOut">
              <a:rPr lang="en-US" smtClean="0"/>
              <a:t>08-02-20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1B41-ECA8-46F6-9C6E-9CEA19FE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7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552F-C6C4-47C7-8E82-8E10D836AF7A}" type="datetimeFigureOut">
              <a:rPr lang="en-US" smtClean="0"/>
              <a:t>08-02-20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1B41-ECA8-46F6-9C6E-9CEA19FE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0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552F-C6C4-47C7-8E82-8E10D836AF7A}" type="datetimeFigureOut">
              <a:rPr lang="en-US" smtClean="0"/>
              <a:t>08-02-20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1B41-ECA8-46F6-9C6E-9CEA19FE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2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552F-C6C4-47C7-8E82-8E10D836AF7A}" type="datetimeFigureOut">
              <a:rPr lang="en-US" smtClean="0"/>
              <a:t>08-02-20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1B41-ECA8-46F6-9C6E-9CEA19FE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552F-C6C4-47C7-8E82-8E10D836AF7A}" type="datetimeFigureOut">
              <a:rPr lang="en-US" smtClean="0"/>
              <a:t>08-02-20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1B41-ECA8-46F6-9C6E-9CEA19FE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8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552F-C6C4-47C7-8E82-8E10D836AF7A}" type="datetimeFigureOut">
              <a:rPr lang="en-US" smtClean="0"/>
              <a:t>08-02-20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1B41-ECA8-46F6-9C6E-9CEA19FE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9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552F-C6C4-47C7-8E82-8E10D836AF7A}" type="datetimeFigureOut">
              <a:rPr lang="en-US" smtClean="0"/>
              <a:t>08-02-20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1B41-ECA8-46F6-9C6E-9CEA19FE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1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552F-C6C4-47C7-8E82-8E10D836AF7A}" type="datetimeFigureOut">
              <a:rPr lang="en-US" smtClean="0"/>
              <a:t>08-02-20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1B41-ECA8-46F6-9C6E-9CEA19FE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9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552F-C6C4-47C7-8E82-8E10D836AF7A}" type="datetimeFigureOut">
              <a:rPr lang="en-US" smtClean="0"/>
              <a:t>08-02-20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1B41-ECA8-46F6-9C6E-9CEA19FE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2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552F-C6C4-47C7-8E82-8E10D836AF7A}" type="datetimeFigureOut">
              <a:rPr lang="en-US" smtClean="0"/>
              <a:t>08-02-20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1B41-ECA8-46F6-9C6E-9CEA19FE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552F-C6C4-47C7-8E82-8E10D836AF7A}" type="datetimeFigureOut">
              <a:rPr lang="en-US" smtClean="0"/>
              <a:t>08-02-20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1B41-ECA8-46F6-9C6E-9CEA19FE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6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552F-C6C4-47C7-8E82-8E10D836AF7A}" type="datetimeFigureOut">
              <a:rPr lang="en-US" smtClean="0"/>
              <a:t>08-02-20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21B41-ECA8-46F6-9C6E-9CEA19FE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6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-mail-joyshinha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2" y="246307"/>
            <a:ext cx="11458902" cy="620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7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7" y="0"/>
            <a:ext cx="11410682" cy="647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61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09" y="293463"/>
            <a:ext cx="11551612" cy="632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7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232597" y="193635"/>
            <a:ext cx="5563673" cy="18288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37314" y="3089788"/>
            <a:ext cx="635423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ধ্বনি কাকে বলে ?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ধ্বনি কত প্রকার কি কি 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460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425781" y="39088"/>
            <a:ext cx="5692462" cy="18288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1758" y="3450396"/>
            <a:ext cx="9111790" cy="1200329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শাপলা দল-স্বরবর্ণ ও ব্যঞ্জনবর্ণ কয়টি ও কি কি লেখ?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 দল- স্বরধ্বনি কত প্রকার ও কি কি উদাহরণসহ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লেখ?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916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232597" y="193635"/>
            <a:ext cx="5563673" cy="18288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 </a:t>
            </a:r>
            <a:endParaRPr lang="en-US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6681" y="2935241"/>
            <a:ext cx="6658378" cy="255454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ভাষার একক কি?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বর্ণ কাকে বলে 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বর্ণ কত প্রকার কি কি?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বর্ণমালা কাকে বলে?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7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400023" y="167877"/>
            <a:ext cx="5563673" cy="18288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550" y="3503053"/>
            <a:ext cx="1083113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বর্ণের উচ্চারণ স্থান অনুসারে স্বরবর্ণ ও ব্যঞ্জনবর্ণ গুলোর নাম ছক আকারে লেখ।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352291"/>
            <a:ext cx="11565228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32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4486"/>
            <a:ext cx="12191999" cy="6853517"/>
          </a:xfrm>
          <a:prstGeom prst="frame">
            <a:avLst>
              <a:gd name="adj1" fmla="val 2886"/>
            </a:avLst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962400" y="457200"/>
            <a:ext cx="4267200" cy="533400"/>
          </a:xfrm>
          <a:prstGeom prst="flowChartAlternateProcess">
            <a:avLst/>
          </a:prstGeom>
          <a:solidFill>
            <a:srgbClr val="00B0F0"/>
          </a:solidFill>
          <a:ln>
            <a:solidFill>
              <a:srgbClr val="FFFF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D02350D-D92A-44BA-9496-F60984F45C92}" type="datetime1">
              <a:rPr lang="en-US" smtClean="0"/>
              <a:t>08-02-20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JOYDEB KUMAR MONDAL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965475" y="3614864"/>
            <a:ext cx="495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শ্রেণি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৭ম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 ২য়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৫০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০৫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0২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20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701531" y="2472650"/>
            <a:ext cx="0" cy="36740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" name="Picture 7" descr="E:\joy\DSC_6797gggggg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443" y="1319311"/>
            <a:ext cx="1726336" cy="214393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97324" y="3463250"/>
            <a:ext cx="6768151" cy="28931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5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জয়দেব কুমার মন্ডল।</a:t>
            </a:r>
            <a:endParaRPr lang="bn-IN" sz="5400" dirty="0" smtClean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6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  <a:endParaRPr lang="en-US" sz="3600" dirty="0" smtClean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0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পৈকখালী হাজী এস এন জামান মাধ্যমিক বিদ্যালয়।</a:t>
            </a:r>
            <a:endParaRPr lang="bn-BD" dirty="0" smtClean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 ভান্ডারিয়া, পিরোজপুর</a:t>
            </a:r>
            <a:r>
              <a:rPr lang="bn-IN" sz="2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000" b="1" dirty="0" smtClean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3"/>
              </a:rPr>
              <a:t>E-mail-joyshinha@gmail.com</a:t>
            </a:r>
            <a:endParaRPr lang="en-US" sz="2000" b="1" dirty="0" smtClean="0">
              <a:ln w="11430"/>
              <a:solidFill>
                <a:srgbClr val="99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b="1" dirty="0" smtClean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Cont:01775902929</a:t>
            </a:r>
            <a:endParaRPr lang="bn-BD" sz="2400" b="1" dirty="0" smtClean="0">
              <a:ln w="11430"/>
              <a:solidFill>
                <a:srgbClr val="99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752" y="1319311"/>
            <a:ext cx="1743075" cy="217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7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1380" y="37778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endParaRPr lang="en-US" sz="44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4180" y="1673180"/>
            <a:ext cx="1143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0180" y="2435180"/>
            <a:ext cx="152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4780" y="1825580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3580" y="3273380"/>
            <a:ext cx="125890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2780" y="3882980"/>
            <a:ext cx="1828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3980" y="4568780"/>
            <a:ext cx="1752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5180" y="4035380"/>
            <a:ext cx="85792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2580" y="4721180"/>
            <a:ext cx="91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7980" y="601658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(এগুলো ধ্বনি)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55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9" t="9349" r="19287" b="59553"/>
          <a:stretch/>
        </p:blipFill>
        <p:spPr>
          <a:xfrm>
            <a:off x="409978" y="2524257"/>
            <a:ext cx="11372044" cy="3825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2800" y="457203"/>
            <a:ext cx="5486400" cy="919401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3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031"/>
            <a:ext cx="123250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919" y="442929"/>
            <a:ext cx="8564450" cy="641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82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68" y="2165059"/>
            <a:ext cx="11496675" cy="469294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3554569" y="39088"/>
            <a:ext cx="5563673" cy="18288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বর্ণের প্রকারভেদঃ- </a:t>
            </a:r>
            <a:endParaRPr lang="en-US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6" y="495769"/>
            <a:ext cx="11157763" cy="586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02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1" y="296214"/>
            <a:ext cx="11483662" cy="621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134</Words>
  <Application>Microsoft Office PowerPoint</Application>
  <PresentationFormat>Widescreen</PresentationFormat>
  <Paragraphs>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joydeb</dc:creator>
  <cp:lastModifiedBy>joydeb</cp:lastModifiedBy>
  <cp:revision>41</cp:revision>
  <dcterms:created xsi:type="dcterms:W3CDTF">2020-02-05T05:49:30Z</dcterms:created>
  <dcterms:modified xsi:type="dcterms:W3CDTF">2020-02-08T04:02:00Z</dcterms:modified>
</cp:coreProperties>
</file>