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80" r:id="rId7"/>
    <p:sldId id="274" r:id="rId8"/>
    <p:sldId id="270" r:id="rId9"/>
    <p:sldId id="262" r:id="rId10"/>
    <p:sldId id="263" r:id="rId11"/>
    <p:sldId id="276" r:id="rId12"/>
    <p:sldId id="265" r:id="rId13"/>
    <p:sldId id="266" r:id="rId14"/>
    <p:sldId id="267" r:id="rId15"/>
    <p:sldId id="269" r:id="rId16"/>
    <p:sldId id="271" r:id="rId17"/>
    <p:sldId id="273" r:id="rId18"/>
    <p:sldId id="282" r:id="rId19"/>
    <p:sldId id="283" r:id="rId20"/>
    <p:sldId id="284" r:id="rId21"/>
    <p:sldId id="277" r:id="rId22"/>
    <p:sldId id="288" r:id="rId23"/>
    <p:sldId id="279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8B78-8C21-4785-9920-1099305082C6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6F50-93B1-4AB1-9B66-B9D0F12E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50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65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3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_flower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931" y="2434431"/>
            <a:ext cx="3333750" cy="3333750"/>
          </a:xfrm>
        </p:spPr>
      </p:pic>
      <p:sp>
        <p:nvSpPr>
          <p:cNvPr id="9" name="WordArt 1"/>
          <p:cNvSpPr>
            <a:spLocks noChangeArrowheads="1" noChangeShapeType="1" noTextEdit="1"/>
          </p:cNvSpPr>
          <p:nvPr/>
        </p:nvSpPr>
        <p:spPr bwMode="auto">
          <a:xfrm rot="21276299">
            <a:off x="690276" y="341346"/>
            <a:ext cx="2260652" cy="5930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9644"/>
                <a:gd name="adj2" fmla="val -273"/>
              </a:avLst>
            </a:prstTxWarp>
          </a:bodyPr>
          <a:lstStyle/>
          <a:p>
            <a:pPr algn="ctr"/>
            <a:r>
              <a:rPr lang="as-IN" sz="12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548DD4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সকলকে</a:t>
            </a:r>
            <a:endParaRPr lang="en-US" sz="12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35921" dir="2700000" algn="ctr" rotWithShape="0">
                  <a:srgbClr val="548DD4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405" y="905202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oming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0950"/>
            <a:ext cx="2821399" cy="50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ir-road-pollution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228600"/>
            <a:ext cx="8001000" cy="5226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9900" y="56388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দৃশ্য প্রতিটি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92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rickklin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658431" y="152400"/>
            <a:ext cx="4256968" cy="564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04372" y="59436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 পোড়ানোর জন্য সৃষ্ট ধোয়া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"/>
            <a:ext cx="4542972" cy="56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vlcsnap-2012-02-21-13h07m17s209.png"/>
          <p:cNvPicPr>
            <a:picLocks noChangeAspect="1"/>
          </p:cNvPicPr>
          <p:nvPr/>
        </p:nvPicPr>
        <p:blipFill>
          <a:blip r:embed="rId2"/>
          <a:srcRect t="6287" r="21409" b="29114"/>
          <a:stretch>
            <a:fillRect/>
          </a:stretch>
        </p:blipFill>
        <p:spPr>
          <a:xfrm>
            <a:off x="0" y="67127"/>
            <a:ext cx="4191000" cy="5210629"/>
          </a:xfrm>
          <a:prstGeom prst="rect">
            <a:avLst/>
          </a:prstGeom>
        </p:spPr>
      </p:pic>
      <p:pic>
        <p:nvPicPr>
          <p:cNvPr id="3" name="Content Placeholder 12" descr="2011-06-27__mt01.jpg"/>
          <p:cNvPicPr>
            <a:picLocks noChangeAspect="1"/>
          </p:cNvPicPr>
          <p:nvPr/>
        </p:nvPicPr>
        <p:blipFill>
          <a:blip r:embed="rId3"/>
          <a:srcRect b="8152"/>
          <a:stretch>
            <a:fillRect/>
          </a:stretch>
        </p:blipFill>
        <p:spPr>
          <a:xfrm>
            <a:off x="4476750" y="-1"/>
            <a:ext cx="4667250" cy="5210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4864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 আবর্জনার দূর্গন্ধ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51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1" descr="vlcsnap-2012-02-21-13h03m30s55.png"/>
          <p:cNvPicPr>
            <a:picLocks noChangeAspect="1"/>
          </p:cNvPicPr>
          <p:nvPr/>
        </p:nvPicPr>
        <p:blipFill>
          <a:blip r:embed="rId2">
            <a:lum contrast="20000"/>
          </a:blip>
          <a:srcRect l="5660" r="5660"/>
          <a:stretch>
            <a:fillRect/>
          </a:stretch>
        </p:blipFill>
        <p:spPr>
          <a:xfrm>
            <a:off x="4724400" y="76200"/>
            <a:ext cx="4038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950" y="5029200"/>
            <a:ext cx="8610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কারখানা থেকে নির্গত ধোয়া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87664"/>
            <a:ext cx="4286108" cy="4466801"/>
            <a:chOff x="648748" y="1268224"/>
            <a:chExt cx="5382013" cy="4437235"/>
          </a:xfrm>
          <a:solidFill>
            <a:schemeClr val="bg1"/>
          </a:solidFill>
        </p:grpSpPr>
        <p:pic>
          <p:nvPicPr>
            <p:cNvPr id="6" name="Picture 2" descr="Image result for industrial g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15" y="1288951"/>
              <a:ext cx="5190646" cy="4416508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xtLst/>
          </p:spPr>
        </p:pic>
        <p:sp>
          <p:nvSpPr>
            <p:cNvPr id="7" name="Frame 6"/>
            <p:cNvSpPr/>
            <p:nvPr/>
          </p:nvSpPr>
          <p:spPr>
            <a:xfrm>
              <a:off x="648748" y="1268224"/>
              <a:ext cx="5190646" cy="4437235"/>
            </a:xfrm>
            <a:prstGeom prst="frame">
              <a:avLst>
                <a:gd name="adj1" fmla="val 86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2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পলিথিন পোড়ানোর সৃষ্ট কালো ধোয়া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uperStock_4022-1375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433599" y="466802"/>
            <a:ext cx="8276802" cy="53444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C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467366"/>
            <a:ext cx="5867400" cy="102803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অগ্নুৎপাতের ফলে বায়ুদূষণ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volcano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990600" y="762000"/>
            <a:ext cx="7162800" cy="475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7431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86400"/>
            <a:ext cx="5791200" cy="1143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ক্রমাগত পৃথিবী উষ্ণ হচ্ছে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t_Earth.gif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819400" y="762000"/>
            <a:ext cx="4851344" cy="4876800"/>
          </a:xfrm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দুষনের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2830287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ক্ষতিকারক পদার্থের কণা এবং ক্ষুদ্র অনু অধিক অনুপাতে বায়ুতে মিশে যায়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এটা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তখন বিভিন্ন রোগ , অ্যালার্জি এমনকি মৃত্যুর কারন হতে পারে । এছাড়াও এটা অন্যান্য জীবন্ত বস্তু যেমন ; পশুপাখি , ফসল ইত্যাদির ক্ষতি করে । দুষিত বায়ু সুস্থ পরিবেশের জন্য বাধা । ২০১৪ সালের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WHO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এর রিপোর্ট অনুযায়ী ২০১২ সালে বায়ু দূষণে প্রায় ৭ মিলিয়ন মানুষ মারা গেছে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afidul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43" y="14514"/>
            <a:ext cx="6172200" cy="28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11" y="550527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;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প্লাষ্টিক-পলিথিন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12" descr="2011-06-27__mt01.jpg"/>
          <p:cNvPicPr>
            <a:picLocks noChangeAspect="1"/>
          </p:cNvPicPr>
          <p:nvPr/>
        </p:nvPicPr>
        <p:blipFill>
          <a:blip r:embed="rId2"/>
          <a:srcRect b="8152"/>
          <a:stretch>
            <a:fillRect/>
          </a:stretch>
        </p:blipFill>
        <p:spPr>
          <a:xfrm>
            <a:off x="1600200" y="1611243"/>
            <a:ext cx="6296025" cy="36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599" y="1871615"/>
            <a:ext cx="5302275" cy="4460664"/>
            <a:chOff x="6322854" y="1227194"/>
            <a:chExt cx="5201103" cy="4460664"/>
          </a:xfrm>
        </p:grpSpPr>
        <p:pic>
          <p:nvPicPr>
            <p:cNvPr id="5" name="Picture 6" descr="Image result for causes of global warm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49"/>
            <a:stretch/>
          </p:blipFill>
          <p:spPr bwMode="auto">
            <a:xfrm>
              <a:off x="6322854" y="1268224"/>
              <a:ext cx="5172075" cy="440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ame 5"/>
            <p:cNvSpPr/>
            <p:nvPr/>
          </p:nvSpPr>
          <p:spPr>
            <a:xfrm>
              <a:off x="6333311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3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67327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: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 ১৩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833168"/>
            <a:ext cx="49492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প্রয়োজনেঃ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০১৭৪৭০৯১২৫৭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arahmanraju57@gmail.com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পরিচিতি</a:t>
            </a:r>
            <a:endParaRPr lang="en-MY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9" y="1625332"/>
            <a:ext cx="2667000" cy="2241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34882"/>
            <a:ext cx="2514600" cy="2185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949" y="1115233"/>
            <a:ext cx="25829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136690"/>
            <a:ext cx="227813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1014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কল-কারখানা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1" descr="vlcsnap-2012-02-21-13h03m30s55.png"/>
          <p:cNvPicPr>
            <a:picLocks noChangeAspect="1"/>
          </p:cNvPicPr>
          <p:nvPr/>
        </p:nvPicPr>
        <p:blipFill>
          <a:blip r:embed="rId2">
            <a:lum contrast="20000"/>
          </a:blip>
          <a:srcRect l="5660" r="5660"/>
          <a:stretch>
            <a:fillRect/>
          </a:stretch>
        </p:blipFill>
        <p:spPr>
          <a:xfrm>
            <a:off x="304800" y="2590800"/>
            <a:ext cx="4307114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 descr="brickklin7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876800" y="2737724"/>
            <a:ext cx="4114800" cy="412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82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066800"/>
            <a:ext cx="3276600" cy="1143000"/>
          </a:xfrm>
        </p:spPr>
        <p:txBody>
          <a:bodyPr>
            <a:noAutofit/>
          </a:bodyPr>
          <a:lstStyle/>
          <a:p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pic>
          <p:nvPicPr>
            <p:cNvPr id="5" name="Picture 4" descr="BRD516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1447800" cy="6553200"/>
            </a:xfrm>
            <a:prstGeom prst="rect">
              <a:avLst/>
            </a:prstGeom>
          </p:spPr>
        </p:pic>
        <p:pic>
          <p:nvPicPr>
            <p:cNvPr id="6" name="Picture 5" descr="BRD516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696200" y="152400"/>
              <a:ext cx="1295400" cy="6553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295400" y="2514600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বায়ুদূষণ রোধের উপায়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13" y="3689172"/>
            <a:ext cx="798648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latin typeface="+mj-lt"/>
                <a:cs typeface="NikoshBAN" pitchFamily="2" charset="0"/>
              </a:rPr>
              <a:t>৫ </a:t>
            </a:r>
            <a:r>
              <a:rPr lang="en-US" sz="2400" dirty="0" err="1" smtClean="0">
                <a:latin typeface="+mj-lt"/>
                <a:cs typeface="NikoshBAN" pitchFamily="2" charset="0"/>
              </a:rPr>
              <a:t>লক্ষ</a:t>
            </a:r>
            <a:r>
              <a:rPr lang="en-US" sz="2400" dirty="0" smtClean="0">
                <a:latin typeface="+mj-lt"/>
                <a:cs typeface="NikoshBAN" pitchFamily="2" charset="0"/>
              </a:rPr>
              <a:t> </a:t>
            </a:r>
            <a:r>
              <a:rPr lang="bn-BD" sz="2400" dirty="0" smtClean="0">
                <a:latin typeface="+mj-lt"/>
                <a:cs typeface="NikoshBAN" pitchFamily="2" charset="0"/>
              </a:rPr>
              <a:t>  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+mj-lt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smtClean="0">
                <a:latin typeface="+mj-lt"/>
                <a:cs typeface="NikoshBAN" pitchFamily="2" charset="0"/>
              </a:rPr>
              <a:t>৭ </a:t>
            </a:r>
            <a:r>
              <a:rPr lang="en-US" sz="2400" dirty="0" err="1" smtClean="0">
                <a:latin typeface="+mj-lt"/>
                <a:cs typeface="NikoshBAN" pitchFamily="2" charset="0"/>
              </a:rPr>
              <a:t>লক্ষ</a:t>
            </a:r>
            <a:r>
              <a:rPr lang="en-US" sz="2400" dirty="0" smtClean="0">
                <a:latin typeface="+mj-lt"/>
                <a:cs typeface="NikoshBAN" pitchFamily="2" charset="0"/>
              </a:rPr>
              <a:t> </a:t>
            </a:r>
            <a:r>
              <a:rPr lang="bn-BD" sz="2400" dirty="0" smtClean="0">
                <a:latin typeface="+mj-lt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smtClean="0">
                <a:latin typeface="+mj-lt"/>
                <a:cs typeface="NikoshBAN" pitchFamily="2" charset="0"/>
              </a:rPr>
              <a:t>৮ </a:t>
            </a:r>
            <a:r>
              <a:rPr lang="en-US" sz="2400" dirty="0" err="1" smtClean="0">
                <a:latin typeface="+mj-lt"/>
                <a:cs typeface="NikoshBAN" pitchFamily="2" charset="0"/>
              </a:rPr>
              <a:t>লক্ষ</a:t>
            </a:r>
            <a:r>
              <a:rPr lang="en-US" sz="2400" dirty="0" smtClean="0">
                <a:latin typeface="+mj-lt"/>
                <a:cs typeface="NikoshBAN" pitchFamily="2" charset="0"/>
              </a:rPr>
              <a:t>  </a:t>
            </a:r>
            <a:endParaRPr lang="en-US" sz="2400" dirty="0"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52399"/>
            <a:ext cx="1752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627" y="2488843"/>
            <a:ext cx="8055429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WHO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২০১২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49290" y="4105792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334125"/>
            <a:ext cx="800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বায়ুদূষণ 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963180"/>
            <a:ext cx="8044542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12" descr="C:\Users\acer\Desktop\images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52399"/>
            <a:ext cx="3314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710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17" grpId="0" animBg="1"/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276600" cy="1143000"/>
          </a:xfrm>
        </p:spPr>
        <p:txBody>
          <a:bodyPr>
            <a:noAutofit/>
          </a:bodyPr>
          <a:lstStyle/>
          <a:p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125" r="4375" b="10000"/>
          <a:stretch>
            <a:fillRect/>
          </a:stretch>
        </p:blipFill>
        <p:spPr>
          <a:xfrm>
            <a:off x="2286000" y="990600"/>
            <a:ext cx="5029200" cy="29140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pic>
          <p:nvPicPr>
            <p:cNvPr id="5" name="Picture 4" descr="BRD516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52400"/>
              <a:ext cx="1447800" cy="6553200"/>
            </a:xfrm>
            <a:prstGeom prst="rect">
              <a:avLst/>
            </a:prstGeom>
          </p:spPr>
        </p:pic>
        <p:pic>
          <p:nvPicPr>
            <p:cNvPr id="6" name="Picture 5" descr="BRD516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96200" y="152400"/>
              <a:ext cx="1295400" cy="6553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76300" y="3962400"/>
            <a:ext cx="7353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পরিদর্শন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বায়ুদূষ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মানুষসহ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72200" y="24384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400800" y="2647950"/>
            <a:ext cx="2101850" cy="2095500"/>
          </a:xfrm>
          <a:custGeom>
            <a:avLst/>
            <a:gdLst>
              <a:gd name="connsiteX0" fmla="*/ 133350 w 2101850"/>
              <a:gd name="connsiteY0" fmla="*/ 419100 h 2095500"/>
              <a:gd name="connsiteX1" fmla="*/ 1638300 w 2101850"/>
              <a:gd name="connsiteY1" fmla="*/ 19050 h 2095500"/>
              <a:gd name="connsiteX2" fmla="*/ 2038350 w 2101850"/>
              <a:gd name="connsiteY2" fmla="*/ 304800 h 2095500"/>
              <a:gd name="connsiteX3" fmla="*/ 2019300 w 2101850"/>
              <a:gd name="connsiteY3" fmla="*/ 742950 h 2095500"/>
              <a:gd name="connsiteX4" fmla="*/ 1714500 w 2101850"/>
              <a:gd name="connsiteY4" fmla="*/ 876300 h 2095500"/>
              <a:gd name="connsiteX5" fmla="*/ 1771650 w 2101850"/>
              <a:gd name="connsiteY5" fmla="*/ 1028700 h 2095500"/>
              <a:gd name="connsiteX6" fmla="*/ 2057400 w 2101850"/>
              <a:gd name="connsiteY6" fmla="*/ 1200150 h 2095500"/>
              <a:gd name="connsiteX7" fmla="*/ 1752600 w 2101850"/>
              <a:gd name="connsiteY7" fmla="*/ 1504950 h 2095500"/>
              <a:gd name="connsiteX8" fmla="*/ 1809750 w 2101850"/>
              <a:gd name="connsiteY8" fmla="*/ 1714500 h 2095500"/>
              <a:gd name="connsiteX9" fmla="*/ 1657350 w 2101850"/>
              <a:gd name="connsiteY9" fmla="*/ 1943100 h 2095500"/>
              <a:gd name="connsiteX10" fmla="*/ 1276350 w 2101850"/>
              <a:gd name="connsiteY10" fmla="*/ 2076450 h 2095500"/>
              <a:gd name="connsiteX11" fmla="*/ 857250 w 2101850"/>
              <a:gd name="connsiteY11" fmla="*/ 2057400 h 2095500"/>
              <a:gd name="connsiteX12" fmla="*/ 571500 w 2101850"/>
              <a:gd name="connsiteY12" fmla="*/ 2019300 h 2095500"/>
              <a:gd name="connsiteX13" fmla="*/ 266700 w 2101850"/>
              <a:gd name="connsiteY13" fmla="*/ 1962150 h 2095500"/>
              <a:gd name="connsiteX14" fmla="*/ 114300 w 2101850"/>
              <a:gd name="connsiteY14" fmla="*/ 1905000 h 2095500"/>
              <a:gd name="connsiteX15" fmla="*/ 19050 w 2101850"/>
              <a:gd name="connsiteY15" fmla="*/ 1828800 h 2095500"/>
              <a:gd name="connsiteX16" fmla="*/ 0 w 2101850"/>
              <a:gd name="connsiteY16" fmla="*/ 180975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1850" h="2095500">
                <a:moveTo>
                  <a:pt x="133350" y="419100"/>
                </a:moveTo>
                <a:cubicBezTo>
                  <a:pt x="727075" y="228600"/>
                  <a:pt x="1320800" y="38100"/>
                  <a:pt x="1638300" y="19050"/>
                </a:cubicBezTo>
                <a:cubicBezTo>
                  <a:pt x="1955800" y="0"/>
                  <a:pt x="1974850" y="184150"/>
                  <a:pt x="2038350" y="304800"/>
                </a:cubicBezTo>
                <a:cubicBezTo>
                  <a:pt x="2101850" y="425450"/>
                  <a:pt x="2073275" y="647700"/>
                  <a:pt x="2019300" y="742950"/>
                </a:cubicBezTo>
                <a:cubicBezTo>
                  <a:pt x="1965325" y="838200"/>
                  <a:pt x="1755775" y="828675"/>
                  <a:pt x="1714500" y="876300"/>
                </a:cubicBezTo>
                <a:cubicBezTo>
                  <a:pt x="1673225" y="923925"/>
                  <a:pt x="1714500" y="974725"/>
                  <a:pt x="1771650" y="1028700"/>
                </a:cubicBezTo>
                <a:cubicBezTo>
                  <a:pt x="1828800" y="1082675"/>
                  <a:pt x="2060575" y="1120775"/>
                  <a:pt x="2057400" y="1200150"/>
                </a:cubicBezTo>
                <a:cubicBezTo>
                  <a:pt x="2054225" y="1279525"/>
                  <a:pt x="1793875" y="1419225"/>
                  <a:pt x="1752600" y="1504950"/>
                </a:cubicBezTo>
                <a:cubicBezTo>
                  <a:pt x="1711325" y="1590675"/>
                  <a:pt x="1825625" y="1641475"/>
                  <a:pt x="1809750" y="1714500"/>
                </a:cubicBezTo>
                <a:cubicBezTo>
                  <a:pt x="1793875" y="1787525"/>
                  <a:pt x="1746250" y="1882775"/>
                  <a:pt x="1657350" y="1943100"/>
                </a:cubicBezTo>
                <a:cubicBezTo>
                  <a:pt x="1568450" y="2003425"/>
                  <a:pt x="1409700" y="2057400"/>
                  <a:pt x="1276350" y="2076450"/>
                </a:cubicBezTo>
                <a:cubicBezTo>
                  <a:pt x="1143000" y="2095500"/>
                  <a:pt x="974725" y="2066925"/>
                  <a:pt x="857250" y="2057400"/>
                </a:cubicBezTo>
                <a:cubicBezTo>
                  <a:pt x="739775" y="2047875"/>
                  <a:pt x="669925" y="2035175"/>
                  <a:pt x="571500" y="2019300"/>
                </a:cubicBezTo>
                <a:cubicBezTo>
                  <a:pt x="473075" y="2003425"/>
                  <a:pt x="342900" y="1981200"/>
                  <a:pt x="266700" y="1962150"/>
                </a:cubicBezTo>
                <a:cubicBezTo>
                  <a:pt x="190500" y="1943100"/>
                  <a:pt x="155575" y="1927225"/>
                  <a:pt x="114300" y="1905000"/>
                </a:cubicBezTo>
                <a:cubicBezTo>
                  <a:pt x="73025" y="1882775"/>
                  <a:pt x="38100" y="1844675"/>
                  <a:pt x="19050" y="1828800"/>
                </a:cubicBezTo>
                <a:cubicBezTo>
                  <a:pt x="0" y="1812925"/>
                  <a:pt x="0" y="1811337"/>
                  <a:pt x="0" y="180975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4191000" y="2667000"/>
            <a:ext cx="2114550" cy="2095500"/>
          </a:xfrm>
          <a:custGeom>
            <a:avLst/>
            <a:gdLst>
              <a:gd name="connsiteX0" fmla="*/ 133350 w 2101850"/>
              <a:gd name="connsiteY0" fmla="*/ 419100 h 2095500"/>
              <a:gd name="connsiteX1" fmla="*/ 1638300 w 2101850"/>
              <a:gd name="connsiteY1" fmla="*/ 19050 h 2095500"/>
              <a:gd name="connsiteX2" fmla="*/ 2038350 w 2101850"/>
              <a:gd name="connsiteY2" fmla="*/ 304800 h 2095500"/>
              <a:gd name="connsiteX3" fmla="*/ 2019300 w 2101850"/>
              <a:gd name="connsiteY3" fmla="*/ 742950 h 2095500"/>
              <a:gd name="connsiteX4" fmla="*/ 1714500 w 2101850"/>
              <a:gd name="connsiteY4" fmla="*/ 876300 h 2095500"/>
              <a:gd name="connsiteX5" fmla="*/ 1771650 w 2101850"/>
              <a:gd name="connsiteY5" fmla="*/ 1028700 h 2095500"/>
              <a:gd name="connsiteX6" fmla="*/ 2057400 w 2101850"/>
              <a:gd name="connsiteY6" fmla="*/ 1200150 h 2095500"/>
              <a:gd name="connsiteX7" fmla="*/ 1752600 w 2101850"/>
              <a:gd name="connsiteY7" fmla="*/ 1504950 h 2095500"/>
              <a:gd name="connsiteX8" fmla="*/ 1809750 w 2101850"/>
              <a:gd name="connsiteY8" fmla="*/ 1714500 h 2095500"/>
              <a:gd name="connsiteX9" fmla="*/ 1657350 w 2101850"/>
              <a:gd name="connsiteY9" fmla="*/ 1943100 h 2095500"/>
              <a:gd name="connsiteX10" fmla="*/ 1276350 w 2101850"/>
              <a:gd name="connsiteY10" fmla="*/ 2076450 h 2095500"/>
              <a:gd name="connsiteX11" fmla="*/ 857250 w 2101850"/>
              <a:gd name="connsiteY11" fmla="*/ 2057400 h 2095500"/>
              <a:gd name="connsiteX12" fmla="*/ 571500 w 2101850"/>
              <a:gd name="connsiteY12" fmla="*/ 2019300 h 2095500"/>
              <a:gd name="connsiteX13" fmla="*/ 266700 w 2101850"/>
              <a:gd name="connsiteY13" fmla="*/ 1962150 h 2095500"/>
              <a:gd name="connsiteX14" fmla="*/ 114300 w 2101850"/>
              <a:gd name="connsiteY14" fmla="*/ 1905000 h 2095500"/>
              <a:gd name="connsiteX15" fmla="*/ 19050 w 2101850"/>
              <a:gd name="connsiteY15" fmla="*/ 1828800 h 2095500"/>
              <a:gd name="connsiteX16" fmla="*/ 0 w 2101850"/>
              <a:gd name="connsiteY16" fmla="*/ 180975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1850" h="2095500">
                <a:moveTo>
                  <a:pt x="133350" y="419100"/>
                </a:moveTo>
                <a:cubicBezTo>
                  <a:pt x="727075" y="228600"/>
                  <a:pt x="1320800" y="38100"/>
                  <a:pt x="1638300" y="19050"/>
                </a:cubicBezTo>
                <a:cubicBezTo>
                  <a:pt x="1955800" y="0"/>
                  <a:pt x="1974850" y="184150"/>
                  <a:pt x="2038350" y="304800"/>
                </a:cubicBezTo>
                <a:cubicBezTo>
                  <a:pt x="2101850" y="425450"/>
                  <a:pt x="2073275" y="647700"/>
                  <a:pt x="2019300" y="742950"/>
                </a:cubicBezTo>
                <a:cubicBezTo>
                  <a:pt x="1965325" y="838200"/>
                  <a:pt x="1755775" y="828675"/>
                  <a:pt x="1714500" y="876300"/>
                </a:cubicBezTo>
                <a:cubicBezTo>
                  <a:pt x="1673225" y="923925"/>
                  <a:pt x="1714500" y="974725"/>
                  <a:pt x="1771650" y="1028700"/>
                </a:cubicBezTo>
                <a:cubicBezTo>
                  <a:pt x="1828800" y="1082675"/>
                  <a:pt x="2060575" y="1120775"/>
                  <a:pt x="2057400" y="1200150"/>
                </a:cubicBezTo>
                <a:cubicBezTo>
                  <a:pt x="2054225" y="1279525"/>
                  <a:pt x="1793875" y="1419225"/>
                  <a:pt x="1752600" y="1504950"/>
                </a:cubicBezTo>
                <a:cubicBezTo>
                  <a:pt x="1711325" y="1590675"/>
                  <a:pt x="1825625" y="1641475"/>
                  <a:pt x="1809750" y="1714500"/>
                </a:cubicBezTo>
                <a:cubicBezTo>
                  <a:pt x="1793875" y="1787525"/>
                  <a:pt x="1746250" y="1882775"/>
                  <a:pt x="1657350" y="1943100"/>
                </a:cubicBezTo>
                <a:cubicBezTo>
                  <a:pt x="1568450" y="2003425"/>
                  <a:pt x="1409700" y="2057400"/>
                  <a:pt x="1276350" y="2076450"/>
                </a:cubicBezTo>
                <a:cubicBezTo>
                  <a:pt x="1143000" y="2095500"/>
                  <a:pt x="974725" y="2066925"/>
                  <a:pt x="857250" y="2057400"/>
                </a:cubicBezTo>
                <a:cubicBezTo>
                  <a:pt x="739775" y="2047875"/>
                  <a:pt x="669925" y="2035175"/>
                  <a:pt x="571500" y="2019300"/>
                </a:cubicBezTo>
                <a:cubicBezTo>
                  <a:pt x="473075" y="2003425"/>
                  <a:pt x="342900" y="1981200"/>
                  <a:pt x="266700" y="1962150"/>
                </a:cubicBezTo>
                <a:cubicBezTo>
                  <a:pt x="190500" y="1943100"/>
                  <a:pt x="155575" y="1927225"/>
                  <a:pt x="114300" y="1905000"/>
                </a:cubicBezTo>
                <a:cubicBezTo>
                  <a:pt x="73025" y="1882775"/>
                  <a:pt x="38100" y="1844675"/>
                  <a:pt x="19050" y="1828800"/>
                </a:cubicBezTo>
                <a:cubicBezTo>
                  <a:pt x="0" y="1812925"/>
                  <a:pt x="0" y="1811337"/>
                  <a:pt x="0" y="180975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19850" y="4708525"/>
            <a:ext cx="1809750" cy="1101725"/>
          </a:xfrm>
          <a:custGeom>
            <a:avLst/>
            <a:gdLst>
              <a:gd name="connsiteX0" fmla="*/ 38100 w 1787525"/>
              <a:gd name="connsiteY0" fmla="*/ 111125 h 1101725"/>
              <a:gd name="connsiteX1" fmla="*/ 1333500 w 1787525"/>
              <a:gd name="connsiteY1" fmla="*/ 15875 h 1101725"/>
              <a:gd name="connsiteX2" fmla="*/ 1714500 w 1787525"/>
              <a:gd name="connsiteY2" fmla="*/ 206375 h 1101725"/>
              <a:gd name="connsiteX3" fmla="*/ 1524000 w 1787525"/>
              <a:gd name="connsiteY3" fmla="*/ 415925 h 1101725"/>
              <a:gd name="connsiteX4" fmla="*/ 1543050 w 1787525"/>
              <a:gd name="connsiteY4" fmla="*/ 473075 h 1101725"/>
              <a:gd name="connsiteX5" fmla="*/ 1733550 w 1787525"/>
              <a:gd name="connsiteY5" fmla="*/ 606425 h 1101725"/>
              <a:gd name="connsiteX6" fmla="*/ 1714500 w 1787525"/>
              <a:gd name="connsiteY6" fmla="*/ 739775 h 1101725"/>
              <a:gd name="connsiteX7" fmla="*/ 1295400 w 1787525"/>
              <a:gd name="connsiteY7" fmla="*/ 796925 h 1101725"/>
              <a:gd name="connsiteX8" fmla="*/ 1066800 w 1787525"/>
              <a:gd name="connsiteY8" fmla="*/ 835025 h 1101725"/>
              <a:gd name="connsiteX9" fmla="*/ 1009650 w 1787525"/>
              <a:gd name="connsiteY9" fmla="*/ 1082675 h 1101725"/>
              <a:gd name="connsiteX10" fmla="*/ 590550 w 1787525"/>
              <a:gd name="connsiteY10" fmla="*/ 949325 h 1101725"/>
              <a:gd name="connsiteX11" fmla="*/ 419100 w 1787525"/>
              <a:gd name="connsiteY11" fmla="*/ 892175 h 1101725"/>
              <a:gd name="connsiteX12" fmla="*/ 209550 w 1787525"/>
              <a:gd name="connsiteY12" fmla="*/ 835025 h 1101725"/>
              <a:gd name="connsiteX13" fmla="*/ 114300 w 1787525"/>
              <a:gd name="connsiteY13" fmla="*/ 835025 h 1101725"/>
              <a:gd name="connsiteX14" fmla="*/ 76200 w 1787525"/>
              <a:gd name="connsiteY14" fmla="*/ 815975 h 1101725"/>
              <a:gd name="connsiteX15" fmla="*/ 0 w 1787525"/>
              <a:gd name="connsiteY15" fmla="*/ 796925 h 110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7525" h="1101725">
                <a:moveTo>
                  <a:pt x="38100" y="111125"/>
                </a:moveTo>
                <a:cubicBezTo>
                  <a:pt x="546100" y="55562"/>
                  <a:pt x="1054100" y="0"/>
                  <a:pt x="1333500" y="15875"/>
                </a:cubicBezTo>
                <a:cubicBezTo>
                  <a:pt x="1612900" y="31750"/>
                  <a:pt x="1682750" y="139700"/>
                  <a:pt x="1714500" y="206375"/>
                </a:cubicBezTo>
                <a:cubicBezTo>
                  <a:pt x="1746250" y="273050"/>
                  <a:pt x="1552575" y="371475"/>
                  <a:pt x="1524000" y="415925"/>
                </a:cubicBezTo>
                <a:cubicBezTo>
                  <a:pt x="1495425" y="460375"/>
                  <a:pt x="1508125" y="441325"/>
                  <a:pt x="1543050" y="473075"/>
                </a:cubicBezTo>
                <a:cubicBezTo>
                  <a:pt x="1577975" y="504825"/>
                  <a:pt x="1704975" y="561975"/>
                  <a:pt x="1733550" y="606425"/>
                </a:cubicBezTo>
                <a:cubicBezTo>
                  <a:pt x="1762125" y="650875"/>
                  <a:pt x="1787525" y="708025"/>
                  <a:pt x="1714500" y="739775"/>
                </a:cubicBezTo>
                <a:cubicBezTo>
                  <a:pt x="1641475" y="771525"/>
                  <a:pt x="1403350" y="781050"/>
                  <a:pt x="1295400" y="796925"/>
                </a:cubicBezTo>
                <a:cubicBezTo>
                  <a:pt x="1187450" y="812800"/>
                  <a:pt x="1114425" y="787400"/>
                  <a:pt x="1066800" y="835025"/>
                </a:cubicBezTo>
                <a:cubicBezTo>
                  <a:pt x="1019175" y="882650"/>
                  <a:pt x="1089025" y="1063625"/>
                  <a:pt x="1009650" y="1082675"/>
                </a:cubicBezTo>
                <a:cubicBezTo>
                  <a:pt x="930275" y="1101725"/>
                  <a:pt x="688975" y="981075"/>
                  <a:pt x="590550" y="949325"/>
                </a:cubicBezTo>
                <a:cubicBezTo>
                  <a:pt x="492125" y="917575"/>
                  <a:pt x="482600" y="911225"/>
                  <a:pt x="419100" y="892175"/>
                </a:cubicBezTo>
                <a:cubicBezTo>
                  <a:pt x="355600" y="873125"/>
                  <a:pt x="260350" y="844550"/>
                  <a:pt x="209550" y="835025"/>
                </a:cubicBezTo>
                <a:cubicBezTo>
                  <a:pt x="158750" y="825500"/>
                  <a:pt x="136525" y="838200"/>
                  <a:pt x="114300" y="835025"/>
                </a:cubicBezTo>
                <a:cubicBezTo>
                  <a:pt x="92075" y="831850"/>
                  <a:pt x="95250" y="822325"/>
                  <a:pt x="76200" y="815975"/>
                </a:cubicBezTo>
                <a:cubicBezTo>
                  <a:pt x="57150" y="809625"/>
                  <a:pt x="28575" y="803275"/>
                  <a:pt x="0" y="796925"/>
                </a:cubicBezTo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4419600" y="4724400"/>
            <a:ext cx="1924050" cy="1101725"/>
          </a:xfrm>
          <a:custGeom>
            <a:avLst/>
            <a:gdLst>
              <a:gd name="connsiteX0" fmla="*/ 38100 w 1787525"/>
              <a:gd name="connsiteY0" fmla="*/ 111125 h 1101725"/>
              <a:gd name="connsiteX1" fmla="*/ 1333500 w 1787525"/>
              <a:gd name="connsiteY1" fmla="*/ 15875 h 1101725"/>
              <a:gd name="connsiteX2" fmla="*/ 1714500 w 1787525"/>
              <a:gd name="connsiteY2" fmla="*/ 206375 h 1101725"/>
              <a:gd name="connsiteX3" fmla="*/ 1524000 w 1787525"/>
              <a:gd name="connsiteY3" fmla="*/ 415925 h 1101725"/>
              <a:gd name="connsiteX4" fmla="*/ 1543050 w 1787525"/>
              <a:gd name="connsiteY4" fmla="*/ 473075 h 1101725"/>
              <a:gd name="connsiteX5" fmla="*/ 1733550 w 1787525"/>
              <a:gd name="connsiteY5" fmla="*/ 606425 h 1101725"/>
              <a:gd name="connsiteX6" fmla="*/ 1714500 w 1787525"/>
              <a:gd name="connsiteY6" fmla="*/ 739775 h 1101725"/>
              <a:gd name="connsiteX7" fmla="*/ 1295400 w 1787525"/>
              <a:gd name="connsiteY7" fmla="*/ 796925 h 1101725"/>
              <a:gd name="connsiteX8" fmla="*/ 1066800 w 1787525"/>
              <a:gd name="connsiteY8" fmla="*/ 835025 h 1101725"/>
              <a:gd name="connsiteX9" fmla="*/ 1009650 w 1787525"/>
              <a:gd name="connsiteY9" fmla="*/ 1082675 h 1101725"/>
              <a:gd name="connsiteX10" fmla="*/ 590550 w 1787525"/>
              <a:gd name="connsiteY10" fmla="*/ 949325 h 1101725"/>
              <a:gd name="connsiteX11" fmla="*/ 419100 w 1787525"/>
              <a:gd name="connsiteY11" fmla="*/ 892175 h 1101725"/>
              <a:gd name="connsiteX12" fmla="*/ 209550 w 1787525"/>
              <a:gd name="connsiteY12" fmla="*/ 835025 h 1101725"/>
              <a:gd name="connsiteX13" fmla="*/ 114300 w 1787525"/>
              <a:gd name="connsiteY13" fmla="*/ 835025 h 1101725"/>
              <a:gd name="connsiteX14" fmla="*/ 76200 w 1787525"/>
              <a:gd name="connsiteY14" fmla="*/ 815975 h 1101725"/>
              <a:gd name="connsiteX15" fmla="*/ 0 w 1787525"/>
              <a:gd name="connsiteY15" fmla="*/ 796925 h 110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7525" h="1101725">
                <a:moveTo>
                  <a:pt x="38100" y="111125"/>
                </a:moveTo>
                <a:cubicBezTo>
                  <a:pt x="546100" y="55562"/>
                  <a:pt x="1054100" y="0"/>
                  <a:pt x="1333500" y="15875"/>
                </a:cubicBezTo>
                <a:cubicBezTo>
                  <a:pt x="1612900" y="31750"/>
                  <a:pt x="1682750" y="139700"/>
                  <a:pt x="1714500" y="206375"/>
                </a:cubicBezTo>
                <a:cubicBezTo>
                  <a:pt x="1746250" y="273050"/>
                  <a:pt x="1552575" y="371475"/>
                  <a:pt x="1524000" y="415925"/>
                </a:cubicBezTo>
                <a:cubicBezTo>
                  <a:pt x="1495425" y="460375"/>
                  <a:pt x="1508125" y="441325"/>
                  <a:pt x="1543050" y="473075"/>
                </a:cubicBezTo>
                <a:cubicBezTo>
                  <a:pt x="1577975" y="504825"/>
                  <a:pt x="1704975" y="561975"/>
                  <a:pt x="1733550" y="606425"/>
                </a:cubicBezTo>
                <a:cubicBezTo>
                  <a:pt x="1762125" y="650875"/>
                  <a:pt x="1787525" y="708025"/>
                  <a:pt x="1714500" y="739775"/>
                </a:cubicBezTo>
                <a:cubicBezTo>
                  <a:pt x="1641475" y="771525"/>
                  <a:pt x="1403350" y="781050"/>
                  <a:pt x="1295400" y="796925"/>
                </a:cubicBezTo>
                <a:cubicBezTo>
                  <a:pt x="1187450" y="812800"/>
                  <a:pt x="1114425" y="787400"/>
                  <a:pt x="1066800" y="835025"/>
                </a:cubicBezTo>
                <a:cubicBezTo>
                  <a:pt x="1019175" y="882650"/>
                  <a:pt x="1089025" y="1063625"/>
                  <a:pt x="1009650" y="1082675"/>
                </a:cubicBezTo>
                <a:cubicBezTo>
                  <a:pt x="930275" y="1101725"/>
                  <a:pt x="688975" y="981075"/>
                  <a:pt x="590550" y="949325"/>
                </a:cubicBezTo>
                <a:cubicBezTo>
                  <a:pt x="492125" y="917575"/>
                  <a:pt x="482600" y="911225"/>
                  <a:pt x="419100" y="892175"/>
                </a:cubicBezTo>
                <a:cubicBezTo>
                  <a:pt x="355600" y="873125"/>
                  <a:pt x="260350" y="844550"/>
                  <a:pt x="209550" y="835025"/>
                </a:cubicBezTo>
                <a:cubicBezTo>
                  <a:pt x="158750" y="825500"/>
                  <a:pt x="136525" y="838200"/>
                  <a:pt x="114300" y="835025"/>
                </a:cubicBezTo>
                <a:cubicBezTo>
                  <a:pt x="92075" y="831850"/>
                  <a:pt x="95250" y="822325"/>
                  <a:pt x="76200" y="815975"/>
                </a:cubicBezTo>
                <a:cubicBezTo>
                  <a:pt x="57150" y="809625"/>
                  <a:pt x="28575" y="803275"/>
                  <a:pt x="0" y="796925"/>
                </a:cubicBezTo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3048000"/>
            <a:ext cx="3810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4876800"/>
            <a:ext cx="381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4953000"/>
            <a:ext cx="381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3048000"/>
            <a:ext cx="3810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4876800"/>
            <a:ext cx="381000" cy="4572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334000" y="4038600"/>
            <a:ext cx="3810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2800" y="3962400"/>
            <a:ext cx="3810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4876800"/>
            <a:ext cx="381000" cy="4572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4495800" y="1371600"/>
            <a:ext cx="1752600" cy="2209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H="1">
            <a:off x="6477000" y="1371600"/>
            <a:ext cx="1828800" cy="2209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0" y="2895600"/>
            <a:ext cx="533400" cy="1752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0300" y="4648200"/>
            <a:ext cx="304800" cy="990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086" y="1524000"/>
            <a:ext cx="441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repeatCount="indefinite" autoRev="1" fill="remove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562 -0.04422 L 0.62327 0.62245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rick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22" y="76200"/>
            <a:ext cx="4532178" cy="328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4670" y="6273225"/>
            <a:ext cx="251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ছবিতে কী ঘটছে?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0" y="3410283"/>
            <a:ext cx="6873479" cy="2819400"/>
          </a:xfrm>
          <a:prstGeom prst="rect">
            <a:avLst/>
          </a:prstGeom>
        </p:spPr>
      </p:pic>
      <p:pic>
        <p:nvPicPr>
          <p:cNvPr id="9" name="Content Placeholder 12" descr="2011-06-27__mt01.jpg"/>
          <p:cNvPicPr>
            <a:picLocks noChangeAspect="1"/>
          </p:cNvPicPr>
          <p:nvPr/>
        </p:nvPicPr>
        <p:blipFill>
          <a:blip r:embed="rId4"/>
          <a:srcRect b="8152"/>
          <a:stretch>
            <a:fillRect/>
          </a:stretch>
        </p:blipFill>
        <p:spPr>
          <a:xfrm>
            <a:off x="4476750" y="-1"/>
            <a:ext cx="4667250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1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270" y="2021237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 </a:t>
            </a:r>
            <a:endPara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বায়ুদূষণ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কারন চিহ্নিত করতে পারবে।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বায়ুদূষণ এর ফলাফল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Ø"/>
            </a:pP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বায়ুদূষণ রোধের উপায়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8" name="Picture 7" descr="Squar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381000"/>
            <a:ext cx="908685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57375" y="419100"/>
            <a:ext cx="2743200" cy="10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038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Avgv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‡`i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c„w_exi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Pvicv‡k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i‡q‡Q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evqygÊj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| GB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evqyi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g‡a¨B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iyam Rupali ANSI" panose="02000000000000000000" pitchFamily="2" charset="0"/>
                <a:cs typeface="NikoshBAN" pitchFamily="2" charset="0"/>
              </a:rPr>
              <a:t>gvbylmহ</a:t>
            </a:r>
            <a:r>
              <a:rPr lang="en-US" sz="2800" dirty="0" smtClean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iyam Rupali ANSI" panose="02000000000000000000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Siyam Rupali ANSI" panose="02000000000000000000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cÖvYx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I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Dw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™¢` †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eu‡P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Av‡Q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|</a:t>
            </a:r>
          </a:p>
          <a:p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gvby‡li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m„ó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iyam Rupali ANSI" panose="02000000000000000000" pitchFamily="2" charset="0"/>
                <a:cs typeface="NikoshBAN" pitchFamily="2" charset="0"/>
              </a:rPr>
              <a:t>wewfন্ন</a:t>
            </a:r>
            <a:r>
              <a:rPr lang="en-US" sz="2800" dirty="0" smtClean="0">
                <a:latin typeface="Siyam Rupali ANSI" panose="02000000000000000000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Kvi‡Y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evqyi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†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Kv‡bv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†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Kv‡bv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Dcv`v‡bi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cwigvb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†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e‡o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K‡g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hv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‡”Q|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hv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cwi‡ek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I</a:t>
            </a:r>
          </a:p>
          <a:p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Avgv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‡`i </a:t>
            </a:r>
            <a:r>
              <a:rPr lang="en-US" sz="2800" dirty="0" err="1" smtClean="0">
                <a:latin typeface="Siyam Rupali ANSI" panose="02000000000000000000" pitchFamily="2" charset="0"/>
                <a:cs typeface="NikoshBAN" pitchFamily="2" charset="0"/>
              </a:rPr>
              <a:t>Rন্য</a:t>
            </a:r>
            <a:r>
              <a:rPr lang="en-US" sz="2800" dirty="0" smtClean="0">
                <a:latin typeface="Siyam Rupali ANSI" panose="02000000000000000000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¶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wZKi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|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evqyi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G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ai‡bi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cwieZ©b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evqy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`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ylY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bv‡g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Siyam Rupali ANSI" panose="02000000000000000000" pitchFamily="2" charset="0"/>
                <a:cs typeface="NikoshBAN" pitchFamily="2" charset="0"/>
              </a:rPr>
              <a:t>cwiwPZ</a:t>
            </a:r>
            <a:r>
              <a:rPr lang="en-US" sz="2800" dirty="0">
                <a:latin typeface="Siyam Rupali ANSI" panose="02000000000000000000" pitchFamily="2" charset="0"/>
                <a:cs typeface="NikoshBAN" pitchFamily="2" charset="0"/>
              </a:rPr>
              <a:t>| </a:t>
            </a:r>
          </a:p>
        </p:txBody>
      </p:sp>
      <p:pic>
        <p:nvPicPr>
          <p:cNvPr id="4" name="Picture 3" descr="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"/>
            <a:ext cx="429078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fidu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574"/>
            <a:ext cx="4419600" cy="49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" y="4979312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00" y="497931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574"/>
            <a:ext cx="4343400" cy="49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অতিরিক্ত জনসংখ্যা বায়ুদূষণে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exp_human0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54013" b="15137"/>
          <a:stretch>
            <a:fillRect/>
          </a:stretch>
        </p:blipFill>
        <p:spPr>
          <a:xfrm flipH="1">
            <a:off x="838200" y="2267591"/>
            <a:ext cx="2438400" cy="3027512"/>
          </a:xfrm>
        </p:spPr>
      </p:pic>
      <p:pic>
        <p:nvPicPr>
          <p:cNvPr id="8" name="Content Placeholder 7" descr="Bangladesh+ceramic+stov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8738" y="3068028"/>
            <a:ext cx="3089275" cy="2066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19600" y="43242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5486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657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370328"/>
            <a:ext cx="256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অক্সিজেন গ্রহণ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0" y="5370328"/>
            <a:ext cx="276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অক্সিজেন দহন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95800" y="3276600"/>
            <a:ext cx="6096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11808" y="544960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22314" y="546011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0" name="Rounded Rectangle 19"/>
          <p:cNvSpPr/>
          <p:nvPr/>
        </p:nvSpPr>
        <p:spPr>
          <a:xfrm>
            <a:off x="7801302" y="5376038"/>
            <a:ext cx="609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0116 C -0.05452 0.00347 -0.07553 0.00578 -0.10573 -0.00809 C -0.13594 -0.02197 -0.17518 -0.0518 -0.21441 -0.08164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4421 C -0.029 -0.04028 -0.03282 -0.03588 -0.06476 -0.05949 C -0.09653 -0.08287 -0.15625 -0.1338 -0.2158 -0.18472 " pathEditMode="relative" rAng="0" ptsTypes="a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-0.00301 C -0.02361 0.00509 -0.01771 0.01318 -0.04757 -0.00486 C -0.07743 -0.0229 -0.14306 -0.06753 -0.20868 -0.11193 " pathEditMode="relative" ptsTypes="aaA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03704E-6 C -0.0033 0.00532 -0.0066 0.01064 -0.03785 -0.01621 C -0.0691 -0.04306 -0.16285 -0.13704 -0.18785 -0.16112 " pathEditMode="relative" ptsTypes="aaA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03704E-6 C -0.0033 0.00532 -0.0066 0.01064 -0.03785 -0.01621 C -0.0691 -0.04306 -0.16285 -0.13704 -0.18785 -0.16112 " pathEditMode="relative" ptsTypes="aaA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03704E-6 C -0.0033 0.00532 -0.0066 0.01064 -0.03785 -0.01621 C -0.0691 -0.04306 -0.16285 -0.13704 -0.18785 -0.16112 " pathEditMode="relative" ptsTypes="aaA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6" grpId="0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76300" y="5257800"/>
            <a:ext cx="8229600" cy="1143000"/>
          </a:xfrm>
        </p:spPr>
        <p:txBody>
          <a:bodyPr>
            <a:no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 থেকে কালো ধোয়া নির্গমন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012-02-04__env02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295400" y="304800"/>
            <a:ext cx="7391400" cy="502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8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</TotalTime>
  <Words>401</Words>
  <Application>Microsoft Office PowerPoint</Application>
  <PresentationFormat>On-screen Show (4:3)</PresentationFormat>
  <Paragraphs>68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NikoshBAN</vt:lpstr>
      <vt:lpstr>Siyam Rupali ANSI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অতিরিক্ত জনসংখ্যা বায়ুদূষণের অন্যতম কারন </vt:lpstr>
      <vt:lpstr>যানবাহন থেকে কালো ধোয়া নির্গমন</vt:lpstr>
      <vt:lpstr>PowerPoint Presentation</vt:lpstr>
      <vt:lpstr>PowerPoint Presentation</vt:lpstr>
      <vt:lpstr>PowerPoint Presentation</vt:lpstr>
      <vt:lpstr>PowerPoint Presentation</vt:lpstr>
      <vt:lpstr>পলিথিন পোড়ানোর সৃষ্ট কালো ধোয়া</vt:lpstr>
      <vt:lpstr>অগ্নুৎপাতের ফলে বায়ুদূষণ</vt:lpstr>
      <vt:lpstr>ক্রমাগত পৃথিবী উষ্ণ হচ্ছে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Mafidul</dc:creator>
  <cp:lastModifiedBy>Microsoft account</cp:lastModifiedBy>
  <cp:revision>81</cp:revision>
  <dcterms:created xsi:type="dcterms:W3CDTF">2006-08-16T00:00:00Z</dcterms:created>
  <dcterms:modified xsi:type="dcterms:W3CDTF">2020-02-09T14:08:56Z</dcterms:modified>
</cp:coreProperties>
</file>