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3" r:id="rId2"/>
    <p:sldId id="298" r:id="rId3"/>
    <p:sldId id="274" r:id="rId4"/>
    <p:sldId id="275" r:id="rId5"/>
    <p:sldId id="299" r:id="rId6"/>
    <p:sldId id="276" r:id="rId7"/>
    <p:sldId id="295" r:id="rId8"/>
    <p:sldId id="296" r:id="rId9"/>
    <p:sldId id="279" r:id="rId10"/>
    <p:sldId id="290" r:id="rId11"/>
    <p:sldId id="291" r:id="rId12"/>
    <p:sldId id="292" r:id="rId13"/>
    <p:sldId id="280" r:id="rId14"/>
    <p:sldId id="281" r:id="rId15"/>
    <p:sldId id="282" r:id="rId16"/>
    <p:sldId id="283" r:id="rId17"/>
    <p:sldId id="286" r:id="rId18"/>
    <p:sldId id="288" r:id="rId19"/>
    <p:sldId id="285" r:id="rId20"/>
    <p:sldId id="287" r:id="rId21"/>
    <p:sldId id="29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sorterViewPr>
    <p:cViewPr varScale="1">
      <p:scale>
        <a:sx n="1" d="1"/>
        <a:sy n="1" d="1"/>
      </p:scale>
      <p:origin x="0" y="-606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DEE70F-626A-4DCD-B2AC-AC221828559D}" type="datetimeFigureOut">
              <a:rPr lang="en-US" smtClean="0"/>
              <a:pPr/>
              <a:t>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5D31A0-EBD7-447F-A26E-723858712324}" type="slidenum">
              <a:rPr lang="en-US" smtClean="0"/>
              <a:pPr/>
              <a:t>‹#›</a:t>
            </a:fld>
            <a:endParaRPr lang="en-US"/>
          </a:p>
        </p:txBody>
      </p:sp>
    </p:spTree>
    <p:extLst>
      <p:ext uri="{BB962C8B-B14F-4D97-AF65-F5344CB8AC3E}">
        <p14:creationId xmlns="" xmlns:p14="http://schemas.microsoft.com/office/powerpoint/2010/main" val="3239082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5D31A0-EBD7-447F-A26E-723858712324}" type="slidenum">
              <a:rPr lang="en-US" smtClean="0"/>
              <a:pPr/>
              <a:t>11</a:t>
            </a:fld>
            <a:endParaRPr lang="en-US"/>
          </a:p>
        </p:txBody>
      </p:sp>
    </p:spTree>
    <p:extLst>
      <p:ext uri="{BB962C8B-B14F-4D97-AF65-F5344CB8AC3E}">
        <p14:creationId xmlns="" xmlns:p14="http://schemas.microsoft.com/office/powerpoint/2010/main" val="1545729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A09786-60F7-46EB-8149-5335865131AD}" type="datetimeFigureOut">
              <a:rPr lang="en-US" smtClean="0"/>
              <a:pPr/>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8005A-16C5-4A44-A9DC-52A778E7CEC2}" type="slidenum">
              <a:rPr lang="en-US" smtClean="0"/>
              <a:pPr/>
              <a:t>‹#›</a:t>
            </a:fld>
            <a:endParaRPr lang="en-US"/>
          </a:p>
        </p:txBody>
      </p:sp>
    </p:spTree>
    <p:extLst>
      <p:ext uri="{BB962C8B-B14F-4D97-AF65-F5344CB8AC3E}">
        <p14:creationId xmlns="" xmlns:p14="http://schemas.microsoft.com/office/powerpoint/2010/main" val="3597879535"/>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A09786-60F7-46EB-8149-5335865131AD}" type="datetimeFigureOut">
              <a:rPr lang="en-US" smtClean="0"/>
              <a:pPr/>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8005A-16C5-4A44-A9DC-52A778E7CEC2}" type="slidenum">
              <a:rPr lang="en-US" smtClean="0"/>
              <a:pPr/>
              <a:t>‹#›</a:t>
            </a:fld>
            <a:endParaRPr lang="en-US"/>
          </a:p>
        </p:txBody>
      </p:sp>
    </p:spTree>
    <p:extLst>
      <p:ext uri="{BB962C8B-B14F-4D97-AF65-F5344CB8AC3E}">
        <p14:creationId xmlns="" xmlns:p14="http://schemas.microsoft.com/office/powerpoint/2010/main" val="324445629"/>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A09786-60F7-46EB-8149-5335865131AD}" type="datetimeFigureOut">
              <a:rPr lang="en-US" smtClean="0"/>
              <a:pPr/>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8005A-16C5-4A44-A9DC-52A778E7CEC2}" type="slidenum">
              <a:rPr lang="en-US" smtClean="0"/>
              <a:pPr/>
              <a:t>‹#›</a:t>
            </a:fld>
            <a:endParaRPr lang="en-US"/>
          </a:p>
        </p:txBody>
      </p:sp>
    </p:spTree>
    <p:extLst>
      <p:ext uri="{BB962C8B-B14F-4D97-AF65-F5344CB8AC3E}">
        <p14:creationId xmlns="" xmlns:p14="http://schemas.microsoft.com/office/powerpoint/2010/main" val="3399761958"/>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A09786-60F7-46EB-8149-5335865131AD}" type="datetimeFigureOut">
              <a:rPr lang="en-US" smtClean="0"/>
              <a:pPr/>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8005A-16C5-4A44-A9DC-52A778E7CEC2}" type="slidenum">
              <a:rPr lang="en-US" smtClean="0"/>
              <a:pPr/>
              <a:t>‹#›</a:t>
            </a:fld>
            <a:endParaRPr lang="en-US"/>
          </a:p>
        </p:txBody>
      </p:sp>
    </p:spTree>
    <p:extLst>
      <p:ext uri="{BB962C8B-B14F-4D97-AF65-F5344CB8AC3E}">
        <p14:creationId xmlns="" xmlns:p14="http://schemas.microsoft.com/office/powerpoint/2010/main" val="1749499561"/>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A09786-60F7-46EB-8149-5335865131AD}" type="datetimeFigureOut">
              <a:rPr lang="en-US" smtClean="0"/>
              <a:pPr/>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8005A-16C5-4A44-A9DC-52A778E7CEC2}" type="slidenum">
              <a:rPr lang="en-US" smtClean="0"/>
              <a:pPr/>
              <a:t>‹#›</a:t>
            </a:fld>
            <a:endParaRPr lang="en-US"/>
          </a:p>
        </p:txBody>
      </p:sp>
    </p:spTree>
    <p:extLst>
      <p:ext uri="{BB962C8B-B14F-4D97-AF65-F5344CB8AC3E}">
        <p14:creationId xmlns="" xmlns:p14="http://schemas.microsoft.com/office/powerpoint/2010/main" val="1452434259"/>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A09786-60F7-46EB-8149-5335865131AD}" type="datetimeFigureOut">
              <a:rPr lang="en-US" smtClean="0"/>
              <a:pPr/>
              <a:t>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8005A-16C5-4A44-A9DC-52A778E7CEC2}" type="slidenum">
              <a:rPr lang="en-US" smtClean="0"/>
              <a:pPr/>
              <a:t>‹#›</a:t>
            </a:fld>
            <a:endParaRPr lang="en-US"/>
          </a:p>
        </p:txBody>
      </p:sp>
    </p:spTree>
    <p:extLst>
      <p:ext uri="{BB962C8B-B14F-4D97-AF65-F5344CB8AC3E}">
        <p14:creationId xmlns="" xmlns:p14="http://schemas.microsoft.com/office/powerpoint/2010/main" val="1529835756"/>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A09786-60F7-46EB-8149-5335865131AD}" type="datetimeFigureOut">
              <a:rPr lang="en-US" smtClean="0"/>
              <a:pPr/>
              <a:t>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E8005A-16C5-4A44-A9DC-52A778E7CEC2}" type="slidenum">
              <a:rPr lang="en-US" smtClean="0"/>
              <a:pPr/>
              <a:t>‹#›</a:t>
            </a:fld>
            <a:endParaRPr lang="en-US"/>
          </a:p>
        </p:txBody>
      </p:sp>
    </p:spTree>
    <p:extLst>
      <p:ext uri="{BB962C8B-B14F-4D97-AF65-F5344CB8AC3E}">
        <p14:creationId xmlns="" xmlns:p14="http://schemas.microsoft.com/office/powerpoint/2010/main" val="904284375"/>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A09786-60F7-46EB-8149-5335865131AD}" type="datetimeFigureOut">
              <a:rPr lang="en-US" smtClean="0"/>
              <a:pPr/>
              <a:t>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E8005A-16C5-4A44-A9DC-52A778E7CEC2}" type="slidenum">
              <a:rPr lang="en-US" smtClean="0"/>
              <a:pPr/>
              <a:t>‹#›</a:t>
            </a:fld>
            <a:endParaRPr lang="en-US"/>
          </a:p>
        </p:txBody>
      </p:sp>
    </p:spTree>
    <p:extLst>
      <p:ext uri="{BB962C8B-B14F-4D97-AF65-F5344CB8AC3E}">
        <p14:creationId xmlns="" xmlns:p14="http://schemas.microsoft.com/office/powerpoint/2010/main" val="2291035990"/>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09786-60F7-46EB-8149-5335865131AD}" type="datetimeFigureOut">
              <a:rPr lang="en-US" smtClean="0"/>
              <a:pPr/>
              <a:t>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E8005A-16C5-4A44-A9DC-52A778E7CEC2}" type="slidenum">
              <a:rPr lang="en-US" smtClean="0"/>
              <a:pPr/>
              <a:t>‹#›</a:t>
            </a:fld>
            <a:endParaRPr lang="en-US"/>
          </a:p>
        </p:txBody>
      </p:sp>
    </p:spTree>
    <p:extLst>
      <p:ext uri="{BB962C8B-B14F-4D97-AF65-F5344CB8AC3E}">
        <p14:creationId xmlns="" xmlns:p14="http://schemas.microsoft.com/office/powerpoint/2010/main" val="2690907666"/>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A09786-60F7-46EB-8149-5335865131AD}" type="datetimeFigureOut">
              <a:rPr lang="en-US" smtClean="0"/>
              <a:pPr/>
              <a:t>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8005A-16C5-4A44-A9DC-52A778E7CEC2}" type="slidenum">
              <a:rPr lang="en-US" smtClean="0"/>
              <a:pPr/>
              <a:t>‹#›</a:t>
            </a:fld>
            <a:endParaRPr lang="en-US"/>
          </a:p>
        </p:txBody>
      </p:sp>
    </p:spTree>
    <p:extLst>
      <p:ext uri="{BB962C8B-B14F-4D97-AF65-F5344CB8AC3E}">
        <p14:creationId xmlns="" xmlns:p14="http://schemas.microsoft.com/office/powerpoint/2010/main" val="558790910"/>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A09786-60F7-46EB-8149-5335865131AD}" type="datetimeFigureOut">
              <a:rPr lang="en-US" smtClean="0"/>
              <a:pPr/>
              <a:t>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8005A-16C5-4A44-A9DC-52A778E7CEC2}" type="slidenum">
              <a:rPr lang="en-US" smtClean="0"/>
              <a:pPr/>
              <a:t>‹#›</a:t>
            </a:fld>
            <a:endParaRPr lang="en-US"/>
          </a:p>
        </p:txBody>
      </p:sp>
    </p:spTree>
    <p:extLst>
      <p:ext uri="{BB962C8B-B14F-4D97-AF65-F5344CB8AC3E}">
        <p14:creationId xmlns="" xmlns:p14="http://schemas.microsoft.com/office/powerpoint/2010/main" val="1225027864"/>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A09786-60F7-46EB-8149-5335865131AD}" type="datetimeFigureOut">
              <a:rPr lang="en-US" smtClean="0"/>
              <a:pPr/>
              <a:t>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8005A-16C5-4A44-A9DC-52A778E7CEC2}" type="slidenum">
              <a:rPr lang="en-US" smtClean="0"/>
              <a:pPr/>
              <a:t>‹#›</a:t>
            </a:fld>
            <a:endParaRPr lang="en-US"/>
          </a:p>
        </p:txBody>
      </p:sp>
    </p:spTree>
    <p:extLst>
      <p:ext uri="{BB962C8B-B14F-4D97-AF65-F5344CB8AC3E}">
        <p14:creationId xmlns="" xmlns:p14="http://schemas.microsoft.com/office/powerpoint/2010/main" val="1827130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46711" y="1241150"/>
            <a:ext cx="11690640" cy="5403041"/>
          </a:xfrm>
          <a:prstGeom prst="rect">
            <a:avLst/>
          </a:prstGeom>
        </p:spPr>
      </p:pic>
      <p:grpSp>
        <p:nvGrpSpPr>
          <p:cNvPr id="3" name="Group 2"/>
          <p:cNvGrpSpPr/>
          <p:nvPr/>
        </p:nvGrpSpPr>
        <p:grpSpPr>
          <a:xfrm>
            <a:off x="64168" y="52136"/>
            <a:ext cx="12063663" cy="6745705"/>
            <a:chOff x="0" y="0"/>
            <a:chExt cx="12192001" cy="6857999"/>
          </a:xfrm>
        </p:grpSpPr>
        <p:sp>
          <p:nvSpPr>
            <p:cNvPr id="4" name="Rectangle 3"/>
            <p:cNvSpPr/>
            <p:nvPr/>
          </p:nvSpPr>
          <p:spPr>
            <a:xfrm>
              <a:off x="0" y="0"/>
              <a:ext cx="12192001" cy="6857999"/>
            </a:xfrm>
            <a:prstGeom prst="rect">
              <a:avLst/>
            </a:prstGeom>
            <a:noFill/>
            <a:ln w="76200">
              <a:solidFill>
                <a:schemeClr val="accent4">
                  <a:lumMod val="40000"/>
                  <a:lumOff val="60000"/>
                </a:schemeClr>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 name="Rectangle 4"/>
            <p:cNvSpPr/>
            <p:nvPr/>
          </p:nvSpPr>
          <p:spPr>
            <a:xfrm>
              <a:off x="184485" y="168443"/>
              <a:ext cx="11815010" cy="6521116"/>
            </a:xfrm>
            <a:prstGeom prst="rect">
              <a:avLst/>
            </a:prstGeom>
            <a:noFill/>
            <a:ln w="76200">
              <a:solidFill>
                <a:srgbClr val="FF0000"/>
              </a:solidFill>
            </a:ln>
            <a:effectLst>
              <a:glow rad="2286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 name="Rectangle 5"/>
            <p:cNvSpPr/>
            <p:nvPr/>
          </p:nvSpPr>
          <p:spPr>
            <a:xfrm>
              <a:off x="1411702" y="304803"/>
              <a:ext cx="9448800" cy="882318"/>
            </a:xfrm>
            <a:prstGeom prst="rect">
              <a:avLst/>
            </a:prstGeom>
            <a:solidFill>
              <a:schemeClr val="accent6">
                <a:lumMod val="40000"/>
                <a:lumOff val="60000"/>
              </a:schemeClr>
            </a:solidFill>
            <a:ln w="3492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3505205" y="325941"/>
            <a:ext cx="5638796" cy="893255"/>
          </a:xfrm>
          <a:prstGeom prst="rect">
            <a:avLst/>
          </a:prstGeom>
          <a:ln>
            <a:noFill/>
          </a:ln>
        </p:spPr>
        <p:txBody>
          <a:bodyPr wrap="none">
            <a:prstTxWarp prst="textPlain">
              <a:avLst>
                <a:gd name="adj" fmla="val 48745"/>
              </a:avLst>
            </a:prstTxWarp>
            <a:spAutoFit/>
            <a:scene3d>
              <a:camera prst="orthographicFront"/>
              <a:lightRig rig="threePt" dir="t"/>
            </a:scene3d>
            <a:sp3d extrusionH="57150">
              <a:bevelT w="82550" h="38100" prst="coolSlant"/>
            </a:sp3d>
          </a:bodyPr>
          <a:lstStyle/>
          <a:p>
            <a:pPr algn="ctr"/>
            <a:r>
              <a:rPr lang="bn-BD" sz="6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সবাইকে   </a:t>
            </a:r>
            <a:r>
              <a:rPr lang="bn-IN" sz="6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শুভেচ্ছা </a:t>
            </a:r>
            <a:r>
              <a:rPr lang="bn-BD" sz="6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6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 </a:t>
            </a:r>
            <a:endParaRPr lang="en-US" sz="600" b="1" dirty="0">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14" name="Picture 13">
            <a:extLst>
              <a:ext uri="{FF2B5EF4-FFF2-40B4-BE49-F238E27FC236}">
                <a16:creationId xmlns="" xmlns:a16="http://schemas.microsoft.com/office/drawing/2014/main" id="{5BE2BF26-EB14-491F-A0C7-B7A11796D7C8}"/>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199106" y="1190991"/>
            <a:ext cx="3810000" cy="3810000"/>
          </a:xfrm>
          <a:prstGeom prst="rect">
            <a:avLst/>
          </a:prstGeom>
        </p:spPr>
      </p:pic>
      <p:pic>
        <p:nvPicPr>
          <p:cNvPr id="15" name="Picture 14">
            <a:extLst>
              <a:ext uri="{FF2B5EF4-FFF2-40B4-BE49-F238E27FC236}">
                <a16:creationId xmlns="" xmlns:a16="http://schemas.microsoft.com/office/drawing/2014/main" id="{5BE2BF26-EB14-491F-A0C7-B7A11796D7C8}"/>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230603" y="3146148"/>
            <a:ext cx="3810000" cy="3810000"/>
          </a:xfrm>
          <a:prstGeom prst="rect">
            <a:avLst/>
          </a:prstGeom>
        </p:spPr>
      </p:pic>
      <p:pic>
        <p:nvPicPr>
          <p:cNvPr id="16" name="Picture 15">
            <a:extLst>
              <a:ext uri="{FF2B5EF4-FFF2-40B4-BE49-F238E27FC236}">
                <a16:creationId xmlns="" xmlns:a16="http://schemas.microsoft.com/office/drawing/2014/main" id="{5BE2BF26-EB14-491F-A0C7-B7A11796D7C8}"/>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136641" y="2857850"/>
            <a:ext cx="3810000" cy="3810000"/>
          </a:xfrm>
          <a:prstGeom prst="rect">
            <a:avLst/>
          </a:prstGeom>
        </p:spPr>
      </p:pic>
      <p:pic>
        <p:nvPicPr>
          <p:cNvPr id="17" name="Picture 16">
            <a:extLst>
              <a:ext uri="{FF2B5EF4-FFF2-40B4-BE49-F238E27FC236}">
                <a16:creationId xmlns="" xmlns:a16="http://schemas.microsoft.com/office/drawing/2014/main" id="{5BE2BF26-EB14-491F-A0C7-B7A11796D7C8}"/>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385460" y="1168719"/>
            <a:ext cx="3810000" cy="3810000"/>
          </a:xfrm>
          <a:prstGeom prst="rect">
            <a:avLst/>
          </a:prstGeom>
        </p:spPr>
      </p:pic>
      <p:pic>
        <p:nvPicPr>
          <p:cNvPr id="18" name="Picture 17">
            <a:extLst>
              <a:ext uri="{FF2B5EF4-FFF2-40B4-BE49-F238E27FC236}">
                <a16:creationId xmlns="" xmlns:a16="http://schemas.microsoft.com/office/drawing/2014/main" id="{5BE2BF26-EB14-491F-A0C7-B7A11796D7C8}"/>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008817" y="1145060"/>
            <a:ext cx="3810000" cy="3810000"/>
          </a:xfrm>
          <a:prstGeom prst="rect">
            <a:avLst/>
          </a:prstGeom>
        </p:spPr>
      </p:pic>
    </p:spTree>
    <p:extLst>
      <p:ext uri="{BB962C8B-B14F-4D97-AF65-F5344CB8AC3E}">
        <p14:creationId xmlns="" xmlns:p14="http://schemas.microsoft.com/office/powerpoint/2010/main" val="1029315314"/>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9"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par>
                                <p:cTn id="14" presetID="9"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ssolve">
                                      <p:cBhvr>
                                        <p:cTn id="16" dur="500"/>
                                        <p:tgtEl>
                                          <p:spTgt spid="17"/>
                                        </p:tgtEl>
                                      </p:cBhvr>
                                    </p:animEffect>
                                  </p:childTnLst>
                                </p:cTn>
                              </p:par>
                              <p:par>
                                <p:cTn id="17" presetID="9"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ssolv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136" y="51811"/>
            <a:ext cx="12063663" cy="6745705"/>
            <a:chOff x="0" y="0"/>
            <a:chExt cx="12192001" cy="6857999"/>
          </a:xfrm>
        </p:grpSpPr>
        <p:sp>
          <p:nvSpPr>
            <p:cNvPr id="3" name="Rectangle 2"/>
            <p:cNvSpPr/>
            <p:nvPr/>
          </p:nvSpPr>
          <p:spPr>
            <a:xfrm>
              <a:off x="0" y="0"/>
              <a:ext cx="12192001" cy="6857999"/>
            </a:xfrm>
            <a:prstGeom prst="rect">
              <a:avLst/>
            </a:prstGeom>
            <a:noFill/>
            <a:ln w="76200">
              <a:solidFill>
                <a:schemeClr val="accent4">
                  <a:lumMod val="40000"/>
                  <a:lumOff val="60000"/>
                </a:schemeClr>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 name="Rectangle 3"/>
            <p:cNvSpPr/>
            <p:nvPr/>
          </p:nvSpPr>
          <p:spPr>
            <a:xfrm>
              <a:off x="184485" y="168443"/>
              <a:ext cx="11815010" cy="6521116"/>
            </a:xfrm>
            <a:prstGeom prst="rect">
              <a:avLst/>
            </a:prstGeom>
            <a:noFill/>
            <a:ln w="76200">
              <a:solidFill>
                <a:srgbClr val="FF0000"/>
              </a:solidFill>
            </a:ln>
            <a:effectLst>
              <a:glow rad="2286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 name="Rectangle 4"/>
            <p:cNvSpPr/>
            <p:nvPr/>
          </p:nvSpPr>
          <p:spPr>
            <a:xfrm>
              <a:off x="1411702" y="304803"/>
              <a:ext cx="9448800" cy="882318"/>
            </a:xfrm>
            <a:prstGeom prst="rect">
              <a:avLst/>
            </a:prstGeom>
            <a:solidFill>
              <a:schemeClr val="accent6">
                <a:lumMod val="40000"/>
                <a:lumOff val="60000"/>
              </a:schemeClr>
            </a:solidFill>
            <a:ln w="3492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382256" y="4376339"/>
            <a:ext cx="1694623" cy="1158185"/>
          </a:xfrm>
          <a:prstGeom prst="rect">
            <a:avLst/>
          </a:prstGeom>
        </p:spPr>
      </p:pic>
      <p:pic>
        <p:nvPicPr>
          <p:cNvPr id="11" name="Picture 10"/>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295158" y="4376340"/>
            <a:ext cx="1791993" cy="1158185"/>
          </a:xfrm>
          <a:prstGeom prst="rect">
            <a:avLst/>
          </a:prstGeom>
        </p:spPr>
      </p:pic>
      <p:pic>
        <p:nvPicPr>
          <p:cNvPr id="12" name="Picture 1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415622" y="4376340"/>
            <a:ext cx="1601091" cy="1158185"/>
          </a:xfrm>
          <a:prstGeom prst="rect">
            <a:avLst/>
          </a:prstGeom>
        </p:spPr>
      </p:pic>
      <p:pic>
        <p:nvPicPr>
          <p:cNvPr id="13" name="Picture 12"/>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9368862" y="4376340"/>
            <a:ext cx="1557571" cy="1158184"/>
          </a:xfrm>
          <a:prstGeom prst="rect">
            <a:avLst/>
          </a:prstGeom>
        </p:spPr>
      </p:pic>
      <p:pic>
        <p:nvPicPr>
          <p:cNvPr id="14" name="Picture 13"/>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10117887" y="2033336"/>
            <a:ext cx="1592804" cy="1266010"/>
          </a:xfrm>
          <a:prstGeom prst="rect">
            <a:avLst/>
          </a:prstGeom>
        </p:spPr>
      </p:pic>
      <p:pic>
        <p:nvPicPr>
          <p:cNvPr id="15" name="Picture 14"/>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8156290" y="2033336"/>
            <a:ext cx="1642278" cy="1267751"/>
          </a:xfrm>
          <a:prstGeom prst="rect">
            <a:avLst/>
          </a:prstGeom>
        </p:spPr>
      </p:pic>
      <p:pic>
        <p:nvPicPr>
          <p:cNvPr id="16" name="Picture 15"/>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1461010" y="4376340"/>
            <a:ext cx="1649050" cy="1158186"/>
          </a:xfrm>
          <a:prstGeom prst="rect">
            <a:avLst/>
          </a:prstGeom>
        </p:spPr>
      </p:pic>
      <p:pic>
        <p:nvPicPr>
          <p:cNvPr id="17" name="Picture 16"/>
          <p:cNvPicPr>
            <a:picLocks noChangeAspect="1"/>
          </p:cNvPicPr>
          <p:nvPr/>
        </p:nvPicPr>
        <p:blipFill rotWithShape="1">
          <a:blip r:embed="rId9">
            <a:extLst>
              <a:ext uri="{28A0092B-C50C-407E-A947-70E740481C1C}">
                <a14:useLocalDpi xmlns="" xmlns:a14="http://schemas.microsoft.com/office/drawing/2010/main" val="0"/>
              </a:ext>
            </a:extLst>
          </a:blip>
          <a:srcRect l="8947" t="13287" r="8604"/>
          <a:stretch/>
        </p:blipFill>
        <p:spPr>
          <a:xfrm>
            <a:off x="6314614" y="2033337"/>
            <a:ext cx="1571830" cy="1267751"/>
          </a:xfrm>
          <a:prstGeom prst="rect">
            <a:avLst/>
          </a:prstGeom>
        </p:spPr>
      </p:pic>
      <p:pic>
        <p:nvPicPr>
          <p:cNvPr id="18" name="Picture 17"/>
          <p:cNvPicPr>
            <a:picLocks noChangeAspect="1"/>
          </p:cNvPicPr>
          <p:nvPr/>
        </p:nvPicPr>
        <p:blipFill>
          <a:blip r:embed="rId10">
            <a:extLst>
              <a:ext uri="{28A0092B-C50C-407E-A947-70E740481C1C}">
                <a14:useLocalDpi xmlns="" xmlns:a14="http://schemas.microsoft.com/office/drawing/2010/main" val="0"/>
              </a:ext>
            </a:extLst>
          </a:blip>
          <a:stretch>
            <a:fillRect/>
          </a:stretch>
        </p:blipFill>
        <p:spPr>
          <a:xfrm>
            <a:off x="4340693" y="2033337"/>
            <a:ext cx="1691751" cy="1267750"/>
          </a:xfrm>
          <a:prstGeom prst="rect">
            <a:avLst/>
          </a:prstGeom>
        </p:spPr>
      </p:pic>
      <p:pic>
        <p:nvPicPr>
          <p:cNvPr id="19" name="Picture 18"/>
          <p:cNvPicPr>
            <a:picLocks noChangeAspect="1"/>
          </p:cNvPicPr>
          <p:nvPr/>
        </p:nvPicPr>
        <p:blipFill rotWithShape="1">
          <a:blip r:embed="rId11">
            <a:extLst>
              <a:ext uri="{28A0092B-C50C-407E-A947-70E740481C1C}">
                <a14:useLocalDpi xmlns="" xmlns:a14="http://schemas.microsoft.com/office/drawing/2010/main" val="0"/>
              </a:ext>
            </a:extLst>
          </a:blip>
          <a:srcRect l="13825" r="12913"/>
          <a:stretch/>
        </p:blipFill>
        <p:spPr>
          <a:xfrm>
            <a:off x="2456987" y="2037980"/>
            <a:ext cx="1613860" cy="1263108"/>
          </a:xfrm>
          <a:prstGeom prst="rect">
            <a:avLst/>
          </a:prstGeom>
        </p:spPr>
      </p:pic>
      <p:pic>
        <p:nvPicPr>
          <p:cNvPr id="20" name="Picture 19"/>
          <p:cNvPicPr>
            <a:picLocks noChangeAspect="1"/>
          </p:cNvPicPr>
          <p:nvPr/>
        </p:nvPicPr>
        <p:blipFill>
          <a:blip r:embed="rId12">
            <a:extLst>
              <a:ext uri="{28A0092B-C50C-407E-A947-70E740481C1C}">
                <a14:useLocalDpi xmlns="" xmlns:a14="http://schemas.microsoft.com/office/drawing/2010/main" val="0"/>
              </a:ext>
            </a:extLst>
          </a:blip>
          <a:stretch>
            <a:fillRect/>
          </a:stretch>
        </p:blipFill>
        <p:spPr>
          <a:xfrm>
            <a:off x="525208" y="2037980"/>
            <a:ext cx="1633513" cy="1263108"/>
          </a:xfrm>
          <a:prstGeom prst="rect">
            <a:avLst/>
          </a:prstGeom>
        </p:spPr>
      </p:pic>
      <p:grpSp>
        <p:nvGrpSpPr>
          <p:cNvPr id="21" name="Group 20"/>
          <p:cNvGrpSpPr/>
          <p:nvPr/>
        </p:nvGrpSpPr>
        <p:grpSpPr>
          <a:xfrm>
            <a:off x="602988" y="3212558"/>
            <a:ext cx="1547082" cy="486722"/>
            <a:chOff x="157826" y="2194079"/>
            <a:chExt cx="1547082" cy="486722"/>
          </a:xfrm>
        </p:grpSpPr>
        <p:sp>
          <p:nvSpPr>
            <p:cNvPr id="22" name="Rectangular Callout 21"/>
            <p:cNvSpPr/>
            <p:nvPr/>
          </p:nvSpPr>
          <p:spPr>
            <a:xfrm>
              <a:off x="157826" y="2194079"/>
              <a:ext cx="1547082" cy="486722"/>
            </a:xfrm>
            <a:prstGeom prst="wedgeRectCallout">
              <a:avLst>
                <a:gd name="adj1" fmla="val 20250"/>
                <a:gd name="adj2" fmla="val -607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ectangular Callout 5"/>
            <p:cNvSpPr txBox="1"/>
            <p:nvPr/>
          </p:nvSpPr>
          <p:spPr>
            <a:xfrm>
              <a:off x="157826" y="2194079"/>
              <a:ext cx="1547082" cy="4867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bn-BD" sz="1800" b="1" kern="1200" dirty="0" smtClean="0">
                  <a:solidFill>
                    <a:srgbClr val="FF0000"/>
                  </a:solidFill>
                </a:rPr>
                <a:t>খেজুর পিঠা</a:t>
              </a:r>
              <a:endParaRPr lang="en-US" sz="1800" b="1" kern="1200" dirty="0">
                <a:solidFill>
                  <a:srgbClr val="FF0000"/>
                </a:solidFill>
              </a:endParaRPr>
            </a:p>
          </p:txBody>
        </p:sp>
      </p:grpSp>
      <p:grpSp>
        <p:nvGrpSpPr>
          <p:cNvPr id="24" name="Group 23"/>
          <p:cNvGrpSpPr/>
          <p:nvPr/>
        </p:nvGrpSpPr>
        <p:grpSpPr>
          <a:xfrm>
            <a:off x="2515112" y="3212558"/>
            <a:ext cx="1547082" cy="486722"/>
            <a:chOff x="2069950" y="2194079"/>
            <a:chExt cx="1547082" cy="486722"/>
          </a:xfrm>
        </p:grpSpPr>
        <p:sp>
          <p:nvSpPr>
            <p:cNvPr id="25" name="Rectangular Callout 24"/>
            <p:cNvSpPr/>
            <p:nvPr/>
          </p:nvSpPr>
          <p:spPr>
            <a:xfrm>
              <a:off x="2069950" y="2194079"/>
              <a:ext cx="1547082" cy="486722"/>
            </a:xfrm>
            <a:prstGeom prst="wedgeRectCallout">
              <a:avLst>
                <a:gd name="adj1" fmla="val 20250"/>
                <a:gd name="adj2" fmla="val -607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ectangular Callout 8"/>
            <p:cNvSpPr txBox="1"/>
            <p:nvPr/>
          </p:nvSpPr>
          <p:spPr>
            <a:xfrm>
              <a:off x="2069950" y="2194079"/>
              <a:ext cx="1547082" cy="4867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bn-BD" sz="1800" b="1" kern="1200" dirty="0" smtClean="0">
                  <a:solidFill>
                    <a:srgbClr val="FF0000"/>
                  </a:solidFill>
                </a:rPr>
                <a:t>চুষি পিঠা</a:t>
              </a:r>
              <a:endParaRPr lang="en-US" sz="1800" b="1" kern="1200" dirty="0">
                <a:solidFill>
                  <a:srgbClr val="FF0000"/>
                </a:solidFill>
              </a:endParaRPr>
            </a:p>
          </p:txBody>
        </p:sp>
      </p:grpSp>
      <p:grpSp>
        <p:nvGrpSpPr>
          <p:cNvPr id="27" name="Group 26"/>
          <p:cNvGrpSpPr/>
          <p:nvPr/>
        </p:nvGrpSpPr>
        <p:grpSpPr>
          <a:xfrm>
            <a:off x="4399191" y="3212558"/>
            <a:ext cx="1578426" cy="486722"/>
            <a:chOff x="3916958" y="2194079"/>
            <a:chExt cx="1578426" cy="486722"/>
          </a:xfrm>
        </p:grpSpPr>
        <p:sp>
          <p:nvSpPr>
            <p:cNvPr id="28" name="Rectangular Callout 27"/>
            <p:cNvSpPr/>
            <p:nvPr/>
          </p:nvSpPr>
          <p:spPr>
            <a:xfrm>
              <a:off x="3916958" y="2194079"/>
              <a:ext cx="1578426" cy="486722"/>
            </a:xfrm>
            <a:prstGeom prst="wedgeRectCallout">
              <a:avLst>
                <a:gd name="adj1" fmla="val 20250"/>
                <a:gd name="adj2" fmla="val -607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ectangular Callout 11"/>
            <p:cNvSpPr txBox="1"/>
            <p:nvPr/>
          </p:nvSpPr>
          <p:spPr>
            <a:xfrm>
              <a:off x="3916958" y="2194079"/>
              <a:ext cx="1578426" cy="4867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bn-BD" sz="1800" b="1" kern="1200" dirty="0" smtClean="0">
                  <a:solidFill>
                    <a:srgbClr val="FF0000"/>
                  </a:solidFill>
                </a:rPr>
                <a:t>বিবিখানা পিঠা</a:t>
              </a:r>
              <a:endParaRPr lang="en-US" sz="1800" b="1" kern="1200" dirty="0">
                <a:solidFill>
                  <a:srgbClr val="FF0000"/>
                </a:solidFill>
              </a:endParaRPr>
            </a:p>
          </p:txBody>
        </p:sp>
      </p:grpSp>
      <p:grpSp>
        <p:nvGrpSpPr>
          <p:cNvPr id="30" name="Group 29"/>
          <p:cNvGrpSpPr/>
          <p:nvPr/>
        </p:nvGrpSpPr>
        <p:grpSpPr>
          <a:xfrm>
            <a:off x="6339361" y="3212558"/>
            <a:ext cx="1547082" cy="486722"/>
            <a:chOff x="5894199" y="2194079"/>
            <a:chExt cx="1547082" cy="486722"/>
          </a:xfrm>
        </p:grpSpPr>
        <p:sp>
          <p:nvSpPr>
            <p:cNvPr id="31" name="Rectangular Callout 30"/>
            <p:cNvSpPr/>
            <p:nvPr/>
          </p:nvSpPr>
          <p:spPr>
            <a:xfrm>
              <a:off x="5894199" y="2194079"/>
              <a:ext cx="1547082" cy="486722"/>
            </a:xfrm>
            <a:prstGeom prst="wedgeRectCallout">
              <a:avLst>
                <a:gd name="adj1" fmla="val 20250"/>
                <a:gd name="adj2" fmla="val -607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Rectangular Callout 14"/>
            <p:cNvSpPr txBox="1"/>
            <p:nvPr/>
          </p:nvSpPr>
          <p:spPr>
            <a:xfrm>
              <a:off x="5894199" y="2194079"/>
              <a:ext cx="1547082" cy="4867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bn-BD" sz="1800" b="1" kern="1200" dirty="0" smtClean="0">
                  <a:solidFill>
                    <a:srgbClr val="FF0000"/>
                  </a:solidFill>
                </a:rPr>
                <a:t>চিতই পিঠা</a:t>
              </a:r>
              <a:endParaRPr lang="en-US" sz="1800" b="1" kern="1200" dirty="0">
                <a:solidFill>
                  <a:srgbClr val="FF0000"/>
                </a:solidFill>
              </a:endParaRPr>
            </a:p>
          </p:txBody>
        </p:sp>
      </p:grpSp>
      <p:grpSp>
        <p:nvGrpSpPr>
          <p:cNvPr id="33" name="Group 32"/>
          <p:cNvGrpSpPr/>
          <p:nvPr/>
        </p:nvGrpSpPr>
        <p:grpSpPr>
          <a:xfrm>
            <a:off x="8251486" y="3212558"/>
            <a:ext cx="1547082" cy="486722"/>
            <a:chOff x="7806324" y="2194079"/>
            <a:chExt cx="1547082" cy="486722"/>
          </a:xfrm>
        </p:grpSpPr>
        <p:sp>
          <p:nvSpPr>
            <p:cNvPr id="34" name="Rectangular Callout 33"/>
            <p:cNvSpPr/>
            <p:nvPr/>
          </p:nvSpPr>
          <p:spPr>
            <a:xfrm>
              <a:off x="7806324" y="2194079"/>
              <a:ext cx="1547082" cy="486722"/>
            </a:xfrm>
            <a:prstGeom prst="wedgeRectCallout">
              <a:avLst>
                <a:gd name="adj1" fmla="val 20250"/>
                <a:gd name="adj2" fmla="val -607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ectangular Callout 17"/>
            <p:cNvSpPr txBox="1"/>
            <p:nvPr/>
          </p:nvSpPr>
          <p:spPr>
            <a:xfrm>
              <a:off x="7806324" y="2194079"/>
              <a:ext cx="1547082" cy="4867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bn-BD" sz="1800" b="1" kern="1200" dirty="0" smtClean="0">
                  <a:solidFill>
                    <a:srgbClr val="FF0000"/>
                  </a:solidFill>
                </a:rPr>
                <a:t>ছিট পিঠা</a:t>
              </a:r>
              <a:endParaRPr lang="en-US" sz="1800" b="1" kern="1200" dirty="0">
                <a:solidFill>
                  <a:srgbClr val="FF0000"/>
                </a:solidFill>
              </a:endParaRPr>
            </a:p>
          </p:txBody>
        </p:sp>
      </p:grpSp>
      <p:grpSp>
        <p:nvGrpSpPr>
          <p:cNvPr id="36" name="Group 35"/>
          <p:cNvGrpSpPr/>
          <p:nvPr/>
        </p:nvGrpSpPr>
        <p:grpSpPr>
          <a:xfrm>
            <a:off x="10163610" y="3212558"/>
            <a:ext cx="1547082" cy="486722"/>
            <a:chOff x="9718448" y="2194079"/>
            <a:chExt cx="1547082" cy="486722"/>
          </a:xfrm>
        </p:grpSpPr>
        <p:sp>
          <p:nvSpPr>
            <p:cNvPr id="37" name="Rectangular Callout 36"/>
            <p:cNvSpPr/>
            <p:nvPr/>
          </p:nvSpPr>
          <p:spPr>
            <a:xfrm>
              <a:off x="9718448" y="2194079"/>
              <a:ext cx="1547082" cy="486722"/>
            </a:xfrm>
            <a:prstGeom prst="wedgeRectCallout">
              <a:avLst>
                <a:gd name="adj1" fmla="val 20250"/>
                <a:gd name="adj2" fmla="val -607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Rectangular Callout 20"/>
            <p:cNvSpPr txBox="1"/>
            <p:nvPr/>
          </p:nvSpPr>
          <p:spPr>
            <a:xfrm>
              <a:off x="9718448" y="2194079"/>
              <a:ext cx="1547082" cy="4867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bn-BD" sz="1800" b="1" kern="1200" dirty="0" smtClean="0">
                  <a:solidFill>
                    <a:srgbClr val="FF0000"/>
                  </a:solidFill>
                </a:rPr>
                <a:t>সেমাই পিঠা</a:t>
              </a:r>
              <a:endParaRPr lang="en-US" sz="1800" b="1" kern="1200" dirty="0">
                <a:solidFill>
                  <a:srgbClr val="FF0000"/>
                </a:solidFill>
              </a:endParaRPr>
            </a:p>
          </p:txBody>
        </p:sp>
      </p:grpSp>
      <p:grpSp>
        <p:nvGrpSpPr>
          <p:cNvPr id="39" name="Group 38"/>
          <p:cNvGrpSpPr/>
          <p:nvPr/>
        </p:nvGrpSpPr>
        <p:grpSpPr>
          <a:xfrm>
            <a:off x="1567965" y="5445964"/>
            <a:ext cx="1547082" cy="486722"/>
            <a:chOff x="1056141" y="4106203"/>
            <a:chExt cx="1547082" cy="486722"/>
          </a:xfrm>
        </p:grpSpPr>
        <p:sp>
          <p:nvSpPr>
            <p:cNvPr id="40" name="Rectangular Callout 39"/>
            <p:cNvSpPr/>
            <p:nvPr/>
          </p:nvSpPr>
          <p:spPr>
            <a:xfrm>
              <a:off x="1056141" y="4106203"/>
              <a:ext cx="1547082" cy="486722"/>
            </a:xfrm>
            <a:prstGeom prst="wedgeRectCallout">
              <a:avLst>
                <a:gd name="adj1" fmla="val 20250"/>
                <a:gd name="adj2" fmla="val -607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Rectangular Callout 23"/>
            <p:cNvSpPr txBox="1"/>
            <p:nvPr/>
          </p:nvSpPr>
          <p:spPr>
            <a:xfrm>
              <a:off x="1056141" y="4106203"/>
              <a:ext cx="1547082" cy="4867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bn-BD" sz="1800" b="1" kern="1200" dirty="0" smtClean="0">
                  <a:solidFill>
                    <a:srgbClr val="FF0000"/>
                  </a:solidFill>
                </a:rPr>
                <a:t>ভাপা পিঠা</a:t>
              </a:r>
              <a:endParaRPr lang="en-US" sz="1800" b="1" kern="1200" dirty="0">
                <a:solidFill>
                  <a:srgbClr val="FF0000"/>
                </a:solidFill>
              </a:endParaRPr>
            </a:p>
          </p:txBody>
        </p:sp>
      </p:grpSp>
      <p:grpSp>
        <p:nvGrpSpPr>
          <p:cNvPr id="42" name="Group 41"/>
          <p:cNvGrpSpPr/>
          <p:nvPr/>
        </p:nvGrpSpPr>
        <p:grpSpPr>
          <a:xfrm>
            <a:off x="3480089" y="5445964"/>
            <a:ext cx="1547082" cy="486722"/>
            <a:chOff x="2968265" y="4106203"/>
            <a:chExt cx="1547082" cy="486722"/>
          </a:xfrm>
        </p:grpSpPr>
        <p:sp>
          <p:nvSpPr>
            <p:cNvPr id="43" name="Rectangular Callout 42"/>
            <p:cNvSpPr/>
            <p:nvPr/>
          </p:nvSpPr>
          <p:spPr>
            <a:xfrm>
              <a:off x="2968265" y="4106203"/>
              <a:ext cx="1547082" cy="486722"/>
            </a:xfrm>
            <a:prstGeom prst="wedgeRectCallout">
              <a:avLst>
                <a:gd name="adj1" fmla="val 20250"/>
                <a:gd name="adj2" fmla="val -607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Rectangular Callout 26"/>
            <p:cNvSpPr txBox="1"/>
            <p:nvPr/>
          </p:nvSpPr>
          <p:spPr>
            <a:xfrm>
              <a:off x="2968265" y="4106203"/>
              <a:ext cx="1547082" cy="4867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bn-BD" sz="1800" b="1" kern="1200" dirty="0" smtClean="0">
                  <a:solidFill>
                    <a:srgbClr val="FF0000"/>
                  </a:solidFill>
                </a:rPr>
                <a:t>দুধচিতই পিঠা</a:t>
              </a:r>
              <a:endParaRPr lang="en-US" sz="1800" b="1" kern="1200" dirty="0">
                <a:solidFill>
                  <a:srgbClr val="FF0000"/>
                </a:solidFill>
              </a:endParaRPr>
            </a:p>
          </p:txBody>
        </p:sp>
      </p:grpSp>
      <p:grpSp>
        <p:nvGrpSpPr>
          <p:cNvPr id="45" name="Group 44"/>
          <p:cNvGrpSpPr/>
          <p:nvPr/>
        </p:nvGrpSpPr>
        <p:grpSpPr>
          <a:xfrm>
            <a:off x="5322276" y="5445964"/>
            <a:ext cx="1791994" cy="486722"/>
            <a:chOff x="4730129" y="4106203"/>
            <a:chExt cx="1847603" cy="486722"/>
          </a:xfrm>
        </p:grpSpPr>
        <p:sp>
          <p:nvSpPr>
            <p:cNvPr id="46" name="Rectangular Callout 45"/>
            <p:cNvSpPr/>
            <p:nvPr/>
          </p:nvSpPr>
          <p:spPr>
            <a:xfrm>
              <a:off x="4730129" y="4106203"/>
              <a:ext cx="1847603" cy="486722"/>
            </a:xfrm>
            <a:prstGeom prst="wedgeRectCallout">
              <a:avLst>
                <a:gd name="adj1" fmla="val 20250"/>
                <a:gd name="adj2" fmla="val -607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Rectangular Callout 29"/>
            <p:cNvSpPr txBox="1"/>
            <p:nvPr/>
          </p:nvSpPr>
          <p:spPr>
            <a:xfrm>
              <a:off x="4730129" y="4106203"/>
              <a:ext cx="1847603" cy="4867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bn-BD" sz="1800" b="1" kern="1200" dirty="0" smtClean="0">
                  <a:solidFill>
                    <a:srgbClr val="FF0000"/>
                  </a:solidFill>
                </a:rPr>
                <a:t>পাটিসাপটা পিঠা</a:t>
              </a:r>
              <a:endParaRPr lang="en-US" sz="1800" b="1" kern="1200" dirty="0">
                <a:solidFill>
                  <a:srgbClr val="FF0000"/>
                </a:solidFill>
              </a:endParaRPr>
            </a:p>
          </p:txBody>
        </p:sp>
      </p:grpSp>
      <p:grpSp>
        <p:nvGrpSpPr>
          <p:cNvPr id="48" name="Group 47"/>
          <p:cNvGrpSpPr/>
          <p:nvPr/>
        </p:nvGrpSpPr>
        <p:grpSpPr>
          <a:xfrm>
            <a:off x="7419832" y="5445964"/>
            <a:ext cx="1634737" cy="486722"/>
            <a:chOff x="6908009" y="4106203"/>
            <a:chExt cx="1547082" cy="486722"/>
          </a:xfrm>
        </p:grpSpPr>
        <p:sp>
          <p:nvSpPr>
            <p:cNvPr id="49" name="Rectangular Callout 48"/>
            <p:cNvSpPr/>
            <p:nvPr/>
          </p:nvSpPr>
          <p:spPr>
            <a:xfrm>
              <a:off x="6908009" y="4106203"/>
              <a:ext cx="1547082" cy="486722"/>
            </a:xfrm>
            <a:prstGeom prst="wedgeRectCallout">
              <a:avLst>
                <a:gd name="adj1" fmla="val 20250"/>
                <a:gd name="adj2" fmla="val -607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Rectangular Callout 32"/>
            <p:cNvSpPr txBox="1"/>
            <p:nvPr/>
          </p:nvSpPr>
          <p:spPr>
            <a:xfrm>
              <a:off x="6908009" y="4106203"/>
              <a:ext cx="1547082" cy="4867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bn-BD" sz="1800" b="1" kern="1200" dirty="0" smtClean="0">
                  <a:solidFill>
                    <a:srgbClr val="FF0000"/>
                  </a:solidFill>
                </a:rPr>
                <a:t>পুলি পিঠা</a:t>
              </a:r>
              <a:endParaRPr lang="en-US" sz="1800" b="1" kern="1200" dirty="0">
                <a:solidFill>
                  <a:srgbClr val="FF0000"/>
                </a:solidFill>
              </a:endParaRPr>
            </a:p>
          </p:txBody>
        </p:sp>
      </p:grpSp>
      <p:grpSp>
        <p:nvGrpSpPr>
          <p:cNvPr id="51" name="Group 50"/>
          <p:cNvGrpSpPr/>
          <p:nvPr/>
        </p:nvGrpSpPr>
        <p:grpSpPr>
          <a:xfrm>
            <a:off x="9391171" y="5449184"/>
            <a:ext cx="1547082" cy="486722"/>
            <a:chOff x="8820133" y="4106203"/>
            <a:chExt cx="1547082" cy="486722"/>
          </a:xfrm>
        </p:grpSpPr>
        <p:sp>
          <p:nvSpPr>
            <p:cNvPr id="52" name="Rectangular Callout 51"/>
            <p:cNvSpPr/>
            <p:nvPr/>
          </p:nvSpPr>
          <p:spPr>
            <a:xfrm>
              <a:off x="8820133" y="4106203"/>
              <a:ext cx="1547082" cy="486722"/>
            </a:xfrm>
            <a:prstGeom prst="wedgeRectCallout">
              <a:avLst>
                <a:gd name="adj1" fmla="val 20250"/>
                <a:gd name="adj2" fmla="val -607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Rectangular Callout 35"/>
            <p:cNvSpPr txBox="1"/>
            <p:nvPr/>
          </p:nvSpPr>
          <p:spPr>
            <a:xfrm>
              <a:off x="8820133" y="4106203"/>
              <a:ext cx="1547082" cy="4867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bn-BD" sz="1800" b="1" kern="1200" dirty="0" smtClean="0">
                  <a:solidFill>
                    <a:srgbClr val="FF0000"/>
                  </a:solidFill>
                </a:rPr>
                <a:t>নারকেল পিঠা</a:t>
              </a:r>
              <a:endParaRPr lang="en-US" sz="1800" b="1" kern="1200" dirty="0">
                <a:solidFill>
                  <a:srgbClr val="FF0000"/>
                </a:solidFill>
              </a:endParaRPr>
            </a:p>
          </p:txBody>
        </p:sp>
      </p:grpSp>
      <p:sp>
        <p:nvSpPr>
          <p:cNvPr id="54" name="Rectangle 53"/>
          <p:cNvSpPr/>
          <p:nvPr/>
        </p:nvSpPr>
        <p:spPr>
          <a:xfrm>
            <a:off x="3334887" y="469261"/>
            <a:ext cx="5285232" cy="713232"/>
          </a:xfrm>
          <a:prstGeom prst="rect">
            <a:avLst/>
          </a:prstGeom>
          <a:solidFill>
            <a:schemeClr val="accent6">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bn-BD" sz="3600" b="1" dirty="0" smtClean="0">
                <a:solidFill>
                  <a:srgbClr val="FFC000"/>
                </a:solidFill>
              </a:rPr>
              <a:t>পিঠার নাম...............</a:t>
            </a:r>
            <a:endParaRPr lang="en-US" sz="3600" b="1" dirty="0">
              <a:solidFill>
                <a:srgbClr val="FFC000"/>
              </a:solidFill>
            </a:endParaRPr>
          </a:p>
        </p:txBody>
      </p:sp>
    </p:spTree>
    <p:extLst>
      <p:ext uri="{BB962C8B-B14F-4D97-AF65-F5344CB8AC3E}">
        <p14:creationId xmlns="" xmlns:p14="http://schemas.microsoft.com/office/powerpoint/2010/main" val="1819724745"/>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fltVal val="0"/>
                                          </p:val>
                                        </p:tav>
                                        <p:tav tm="100000">
                                          <p:val>
                                            <p:strVal val="#ppt_w"/>
                                          </p:val>
                                        </p:tav>
                                      </p:tavLst>
                                    </p:anim>
                                    <p:anim calcmode="lin" valueType="num">
                                      <p:cBhvr>
                                        <p:cTn id="13" dur="1000" fill="hold"/>
                                        <p:tgtEl>
                                          <p:spTgt spid="24"/>
                                        </p:tgtEl>
                                        <p:attrNameLst>
                                          <p:attrName>ppt_h</p:attrName>
                                        </p:attrNameLst>
                                      </p:cBhvr>
                                      <p:tavLst>
                                        <p:tav tm="0">
                                          <p:val>
                                            <p:fltVal val="0"/>
                                          </p:val>
                                        </p:tav>
                                        <p:tav tm="100000">
                                          <p:val>
                                            <p:strVal val="#ppt_h"/>
                                          </p:val>
                                        </p:tav>
                                      </p:tavLst>
                                    </p:anim>
                                  </p:childTnLst>
                                </p:cTn>
                              </p:par>
                            </p:childTnLst>
                          </p:cTn>
                        </p:par>
                        <p:par>
                          <p:cTn id="14" fill="hold">
                            <p:stCondLst>
                              <p:cond delay="2000"/>
                            </p:stCondLst>
                            <p:childTnLst>
                              <p:par>
                                <p:cTn id="15" presetID="23" presetClass="entr" presetSubtype="16"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1000" fill="hold"/>
                                        <p:tgtEl>
                                          <p:spTgt spid="27"/>
                                        </p:tgtEl>
                                        <p:attrNameLst>
                                          <p:attrName>ppt_w</p:attrName>
                                        </p:attrNameLst>
                                      </p:cBhvr>
                                      <p:tavLst>
                                        <p:tav tm="0">
                                          <p:val>
                                            <p:fltVal val="0"/>
                                          </p:val>
                                        </p:tav>
                                        <p:tav tm="100000">
                                          <p:val>
                                            <p:strVal val="#ppt_w"/>
                                          </p:val>
                                        </p:tav>
                                      </p:tavLst>
                                    </p:anim>
                                    <p:anim calcmode="lin" valueType="num">
                                      <p:cBhvr>
                                        <p:cTn id="18" dur="1000" fill="hold"/>
                                        <p:tgtEl>
                                          <p:spTgt spid="27"/>
                                        </p:tgtEl>
                                        <p:attrNameLst>
                                          <p:attrName>ppt_h</p:attrName>
                                        </p:attrNameLst>
                                      </p:cBhvr>
                                      <p:tavLst>
                                        <p:tav tm="0">
                                          <p:val>
                                            <p:fltVal val="0"/>
                                          </p:val>
                                        </p:tav>
                                        <p:tav tm="100000">
                                          <p:val>
                                            <p:strVal val="#ppt_h"/>
                                          </p:val>
                                        </p:tav>
                                      </p:tavLst>
                                    </p:anim>
                                  </p:childTnLst>
                                </p:cTn>
                              </p:par>
                            </p:childTnLst>
                          </p:cTn>
                        </p:par>
                        <p:par>
                          <p:cTn id="19" fill="hold">
                            <p:stCondLst>
                              <p:cond delay="3000"/>
                            </p:stCondLst>
                            <p:childTnLst>
                              <p:par>
                                <p:cTn id="20" presetID="23" presetClass="entr" presetSubtype="16"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1000" fill="hold"/>
                                        <p:tgtEl>
                                          <p:spTgt spid="30"/>
                                        </p:tgtEl>
                                        <p:attrNameLst>
                                          <p:attrName>ppt_w</p:attrName>
                                        </p:attrNameLst>
                                      </p:cBhvr>
                                      <p:tavLst>
                                        <p:tav tm="0">
                                          <p:val>
                                            <p:fltVal val="0"/>
                                          </p:val>
                                        </p:tav>
                                        <p:tav tm="100000">
                                          <p:val>
                                            <p:strVal val="#ppt_w"/>
                                          </p:val>
                                        </p:tav>
                                      </p:tavLst>
                                    </p:anim>
                                    <p:anim calcmode="lin" valueType="num">
                                      <p:cBhvr>
                                        <p:cTn id="23" dur="1000" fill="hold"/>
                                        <p:tgtEl>
                                          <p:spTgt spid="30"/>
                                        </p:tgtEl>
                                        <p:attrNameLst>
                                          <p:attrName>ppt_h</p:attrName>
                                        </p:attrNameLst>
                                      </p:cBhvr>
                                      <p:tavLst>
                                        <p:tav tm="0">
                                          <p:val>
                                            <p:fltVal val="0"/>
                                          </p:val>
                                        </p:tav>
                                        <p:tav tm="100000">
                                          <p:val>
                                            <p:strVal val="#ppt_h"/>
                                          </p:val>
                                        </p:tav>
                                      </p:tavLst>
                                    </p:anim>
                                  </p:childTnLst>
                                </p:cTn>
                              </p:par>
                            </p:childTnLst>
                          </p:cTn>
                        </p:par>
                        <p:par>
                          <p:cTn id="24" fill="hold">
                            <p:stCondLst>
                              <p:cond delay="4000"/>
                            </p:stCondLst>
                            <p:childTnLst>
                              <p:par>
                                <p:cTn id="25" presetID="2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1000" fill="hold"/>
                                        <p:tgtEl>
                                          <p:spTgt spid="33"/>
                                        </p:tgtEl>
                                        <p:attrNameLst>
                                          <p:attrName>ppt_w</p:attrName>
                                        </p:attrNameLst>
                                      </p:cBhvr>
                                      <p:tavLst>
                                        <p:tav tm="0">
                                          <p:val>
                                            <p:fltVal val="0"/>
                                          </p:val>
                                        </p:tav>
                                        <p:tav tm="100000">
                                          <p:val>
                                            <p:strVal val="#ppt_w"/>
                                          </p:val>
                                        </p:tav>
                                      </p:tavLst>
                                    </p:anim>
                                    <p:anim calcmode="lin" valueType="num">
                                      <p:cBhvr>
                                        <p:cTn id="28" dur="1000" fill="hold"/>
                                        <p:tgtEl>
                                          <p:spTgt spid="33"/>
                                        </p:tgtEl>
                                        <p:attrNameLst>
                                          <p:attrName>ppt_h</p:attrName>
                                        </p:attrNameLst>
                                      </p:cBhvr>
                                      <p:tavLst>
                                        <p:tav tm="0">
                                          <p:val>
                                            <p:fltVal val="0"/>
                                          </p:val>
                                        </p:tav>
                                        <p:tav tm="100000">
                                          <p:val>
                                            <p:strVal val="#ppt_h"/>
                                          </p:val>
                                        </p:tav>
                                      </p:tavLst>
                                    </p:anim>
                                  </p:childTnLst>
                                </p:cTn>
                              </p:par>
                            </p:childTnLst>
                          </p:cTn>
                        </p:par>
                        <p:par>
                          <p:cTn id="29" fill="hold">
                            <p:stCondLst>
                              <p:cond delay="5000"/>
                            </p:stCondLst>
                            <p:childTnLst>
                              <p:par>
                                <p:cTn id="30" presetID="23" presetClass="entr" presetSubtype="16"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childTnLst>
                                </p:cTn>
                              </p:par>
                            </p:childTnLst>
                          </p:cTn>
                        </p:par>
                        <p:par>
                          <p:cTn id="34" fill="hold">
                            <p:stCondLst>
                              <p:cond delay="6000"/>
                            </p:stCondLst>
                            <p:childTnLst>
                              <p:par>
                                <p:cTn id="35" presetID="23" presetClass="entr" presetSubtype="16"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1000" fill="hold"/>
                                        <p:tgtEl>
                                          <p:spTgt spid="39"/>
                                        </p:tgtEl>
                                        <p:attrNameLst>
                                          <p:attrName>ppt_w</p:attrName>
                                        </p:attrNameLst>
                                      </p:cBhvr>
                                      <p:tavLst>
                                        <p:tav tm="0">
                                          <p:val>
                                            <p:fltVal val="0"/>
                                          </p:val>
                                        </p:tav>
                                        <p:tav tm="100000">
                                          <p:val>
                                            <p:strVal val="#ppt_w"/>
                                          </p:val>
                                        </p:tav>
                                      </p:tavLst>
                                    </p:anim>
                                    <p:anim calcmode="lin" valueType="num">
                                      <p:cBhvr>
                                        <p:cTn id="38" dur="1000" fill="hold"/>
                                        <p:tgtEl>
                                          <p:spTgt spid="39"/>
                                        </p:tgtEl>
                                        <p:attrNameLst>
                                          <p:attrName>ppt_h</p:attrName>
                                        </p:attrNameLst>
                                      </p:cBhvr>
                                      <p:tavLst>
                                        <p:tav tm="0">
                                          <p:val>
                                            <p:fltVal val="0"/>
                                          </p:val>
                                        </p:tav>
                                        <p:tav tm="100000">
                                          <p:val>
                                            <p:strVal val="#ppt_h"/>
                                          </p:val>
                                        </p:tav>
                                      </p:tavLst>
                                    </p:anim>
                                  </p:childTnLst>
                                </p:cTn>
                              </p:par>
                            </p:childTnLst>
                          </p:cTn>
                        </p:par>
                        <p:par>
                          <p:cTn id="39" fill="hold">
                            <p:stCondLst>
                              <p:cond delay="7000"/>
                            </p:stCondLst>
                            <p:childTnLst>
                              <p:par>
                                <p:cTn id="40" presetID="23" presetClass="entr" presetSubtype="16" fill="hold"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childTnLst>
                                </p:cTn>
                              </p:par>
                            </p:childTnLst>
                          </p:cTn>
                        </p:par>
                        <p:par>
                          <p:cTn id="44" fill="hold">
                            <p:stCondLst>
                              <p:cond delay="8000"/>
                            </p:stCondLst>
                            <p:childTnLst>
                              <p:par>
                                <p:cTn id="45" presetID="23" presetClass="entr" presetSubtype="16" fill="hold"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1000" fill="hold"/>
                                        <p:tgtEl>
                                          <p:spTgt spid="45"/>
                                        </p:tgtEl>
                                        <p:attrNameLst>
                                          <p:attrName>ppt_w</p:attrName>
                                        </p:attrNameLst>
                                      </p:cBhvr>
                                      <p:tavLst>
                                        <p:tav tm="0">
                                          <p:val>
                                            <p:fltVal val="0"/>
                                          </p:val>
                                        </p:tav>
                                        <p:tav tm="100000">
                                          <p:val>
                                            <p:strVal val="#ppt_w"/>
                                          </p:val>
                                        </p:tav>
                                      </p:tavLst>
                                    </p:anim>
                                    <p:anim calcmode="lin" valueType="num">
                                      <p:cBhvr>
                                        <p:cTn id="48" dur="1000" fill="hold"/>
                                        <p:tgtEl>
                                          <p:spTgt spid="45"/>
                                        </p:tgtEl>
                                        <p:attrNameLst>
                                          <p:attrName>ppt_h</p:attrName>
                                        </p:attrNameLst>
                                      </p:cBhvr>
                                      <p:tavLst>
                                        <p:tav tm="0">
                                          <p:val>
                                            <p:fltVal val="0"/>
                                          </p:val>
                                        </p:tav>
                                        <p:tav tm="100000">
                                          <p:val>
                                            <p:strVal val="#ppt_h"/>
                                          </p:val>
                                        </p:tav>
                                      </p:tavLst>
                                    </p:anim>
                                  </p:childTnLst>
                                </p:cTn>
                              </p:par>
                            </p:childTnLst>
                          </p:cTn>
                        </p:par>
                        <p:par>
                          <p:cTn id="49" fill="hold">
                            <p:stCondLst>
                              <p:cond delay="900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1000" fill="hold"/>
                                        <p:tgtEl>
                                          <p:spTgt spid="48"/>
                                        </p:tgtEl>
                                        <p:attrNameLst>
                                          <p:attrName>ppt_w</p:attrName>
                                        </p:attrNameLst>
                                      </p:cBhvr>
                                      <p:tavLst>
                                        <p:tav tm="0">
                                          <p:val>
                                            <p:fltVal val="0"/>
                                          </p:val>
                                        </p:tav>
                                        <p:tav tm="100000">
                                          <p:val>
                                            <p:strVal val="#ppt_w"/>
                                          </p:val>
                                        </p:tav>
                                      </p:tavLst>
                                    </p:anim>
                                    <p:anim calcmode="lin" valueType="num">
                                      <p:cBhvr>
                                        <p:cTn id="53" dur="10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10000"/>
                            </p:stCondLst>
                            <p:childTnLst>
                              <p:par>
                                <p:cTn id="55" presetID="23" presetClass="entr" presetSubtype="16" fill="hold"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fltVal val="0"/>
                                          </p:val>
                                        </p:tav>
                                        <p:tav tm="100000">
                                          <p:val>
                                            <p:strVal val="#ppt_w"/>
                                          </p:val>
                                        </p:tav>
                                      </p:tavLst>
                                    </p:anim>
                                    <p:anim calcmode="lin" valueType="num">
                                      <p:cBhvr>
                                        <p:cTn id="58" dur="1000" fill="hold"/>
                                        <p:tgtEl>
                                          <p:spTgt spid="51"/>
                                        </p:tgtEl>
                                        <p:attrNameLst>
                                          <p:attrName>ppt_h</p:attrName>
                                        </p:attrNameLst>
                                      </p:cBhvr>
                                      <p:tavLst>
                                        <p:tav tm="0">
                                          <p:val>
                                            <p:fltVal val="0"/>
                                          </p:val>
                                        </p:tav>
                                        <p:tav tm="100000">
                                          <p:val>
                                            <p:strVal val="#ppt_h"/>
                                          </p:val>
                                        </p:tav>
                                      </p:tavLst>
                                    </p:anim>
                                  </p:childTnLst>
                                </p:cTn>
                              </p:par>
                            </p:childTnLst>
                          </p:cTn>
                        </p:par>
                        <p:par>
                          <p:cTn id="59" fill="hold">
                            <p:stCondLst>
                              <p:cond delay="11000"/>
                            </p:stCondLst>
                            <p:childTnLst>
                              <p:par>
                                <p:cTn id="60" presetID="55" presetClass="entr" presetSubtype="0" fill="hold" grpId="0" nodeType="afterEffect">
                                  <p:stCondLst>
                                    <p:cond delay="0"/>
                                  </p:stCondLst>
                                  <p:childTnLst>
                                    <p:set>
                                      <p:cBhvr>
                                        <p:cTn id="61" dur="1" fill="hold">
                                          <p:stCondLst>
                                            <p:cond delay="0"/>
                                          </p:stCondLst>
                                        </p:cTn>
                                        <p:tgtEl>
                                          <p:spTgt spid="54"/>
                                        </p:tgtEl>
                                        <p:attrNameLst>
                                          <p:attrName>style.visibility</p:attrName>
                                        </p:attrNameLst>
                                      </p:cBhvr>
                                      <p:to>
                                        <p:strVal val="visible"/>
                                      </p:to>
                                    </p:set>
                                    <p:anim calcmode="lin" valueType="num">
                                      <p:cBhvr>
                                        <p:cTn id="62" dur="1000" fill="hold"/>
                                        <p:tgtEl>
                                          <p:spTgt spid="54"/>
                                        </p:tgtEl>
                                        <p:attrNameLst>
                                          <p:attrName>ppt_w</p:attrName>
                                        </p:attrNameLst>
                                      </p:cBhvr>
                                      <p:tavLst>
                                        <p:tav tm="0">
                                          <p:val>
                                            <p:strVal val="#ppt_w*0.70"/>
                                          </p:val>
                                        </p:tav>
                                        <p:tav tm="100000">
                                          <p:val>
                                            <p:strVal val="#ppt_w"/>
                                          </p:val>
                                        </p:tav>
                                      </p:tavLst>
                                    </p:anim>
                                    <p:anim calcmode="lin" valueType="num">
                                      <p:cBhvr>
                                        <p:cTn id="63" dur="1000" fill="hold"/>
                                        <p:tgtEl>
                                          <p:spTgt spid="54"/>
                                        </p:tgtEl>
                                        <p:attrNameLst>
                                          <p:attrName>ppt_h</p:attrName>
                                        </p:attrNameLst>
                                      </p:cBhvr>
                                      <p:tavLst>
                                        <p:tav tm="0">
                                          <p:val>
                                            <p:strVal val="#ppt_h"/>
                                          </p:val>
                                        </p:tav>
                                        <p:tav tm="100000">
                                          <p:val>
                                            <p:strVal val="#ppt_h"/>
                                          </p:val>
                                        </p:tav>
                                      </p:tavLst>
                                    </p:anim>
                                    <p:animEffect transition="in" filter="fade">
                                      <p:cBhvr>
                                        <p:cTn id="64"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8275" y="57562"/>
            <a:ext cx="12063663" cy="6745705"/>
            <a:chOff x="0" y="0"/>
            <a:chExt cx="12192001" cy="6857999"/>
          </a:xfrm>
        </p:grpSpPr>
        <p:sp>
          <p:nvSpPr>
            <p:cNvPr id="3" name="Rectangle 2"/>
            <p:cNvSpPr/>
            <p:nvPr/>
          </p:nvSpPr>
          <p:spPr>
            <a:xfrm>
              <a:off x="0" y="0"/>
              <a:ext cx="12192001" cy="6857999"/>
            </a:xfrm>
            <a:prstGeom prst="rect">
              <a:avLst/>
            </a:prstGeom>
            <a:noFill/>
            <a:ln w="76200">
              <a:solidFill>
                <a:schemeClr val="accent4">
                  <a:lumMod val="40000"/>
                  <a:lumOff val="60000"/>
                </a:schemeClr>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 name="Rectangle 3"/>
            <p:cNvSpPr/>
            <p:nvPr/>
          </p:nvSpPr>
          <p:spPr>
            <a:xfrm>
              <a:off x="184485" y="168443"/>
              <a:ext cx="11815010" cy="6521116"/>
            </a:xfrm>
            <a:prstGeom prst="rect">
              <a:avLst/>
            </a:prstGeom>
            <a:noFill/>
            <a:ln w="76200">
              <a:solidFill>
                <a:srgbClr val="FF0000"/>
              </a:solidFill>
            </a:ln>
            <a:effectLst>
              <a:glow rad="2286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 name="Rectangle 4"/>
            <p:cNvSpPr/>
            <p:nvPr/>
          </p:nvSpPr>
          <p:spPr>
            <a:xfrm>
              <a:off x="1411702" y="304803"/>
              <a:ext cx="9448800" cy="882318"/>
            </a:xfrm>
            <a:prstGeom prst="rect">
              <a:avLst/>
            </a:prstGeom>
            <a:solidFill>
              <a:schemeClr val="accent6">
                <a:lumMod val="40000"/>
                <a:lumOff val="60000"/>
              </a:schemeClr>
            </a:solidFill>
            <a:ln w="3492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953085" y="428306"/>
            <a:ext cx="8174713" cy="584775"/>
          </a:xfrm>
          <a:prstGeom prst="rect">
            <a:avLst/>
          </a:prstGeom>
          <a:noFill/>
          <a:ln>
            <a:solidFill>
              <a:srgbClr val="C00000"/>
            </a:solidFill>
          </a:ln>
        </p:spPr>
        <p:txBody>
          <a:bodyPr wrap="square" rtlCol="0">
            <a:spAutoFit/>
          </a:bodyPr>
          <a:lstStyle/>
          <a:p>
            <a:pPr algn="ctr"/>
            <a:r>
              <a:rPr lang="bn-IN" sz="3200" b="1" i="1" dirty="0" smtClean="0">
                <a:latin typeface="NikoshBAN" panose="02000000000000000000" pitchFamily="2" charset="0"/>
                <a:cs typeface="NikoshBAN" panose="02000000000000000000" pitchFamily="2" charset="0"/>
              </a:rPr>
              <a:t>প্রত্যেক দলে</a:t>
            </a:r>
            <a:r>
              <a:rPr lang="en-US" sz="3200" b="1" i="1" dirty="0" smtClean="0">
                <a:latin typeface="NikoshBAN" panose="02000000000000000000" pitchFamily="2" charset="0"/>
                <a:cs typeface="NikoshBAN" panose="02000000000000000000" pitchFamily="2" charset="0"/>
              </a:rPr>
              <a:t> </a:t>
            </a:r>
            <a:r>
              <a:rPr lang="en-US" sz="3200" b="1" i="1" dirty="0" err="1" smtClean="0">
                <a:latin typeface="NikoshBAN" panose="02000000000000000000" pitchFamily="2" charset="0"/>
                <a:cs typeface="NikoshBAN" panose="02000000000000000000" pitchFamily="2" charset="0"/>
              </a:rPr>
              <a:t>খাতায়</a:t>
            </a:r>
            <a:r>
              <a:rPr lang="en-US" sz="3200" b="1" i="1" dirty="0" smtClean="0">
                <a:latin typeface="NikoshBAN" panose="02000000000000000000" pitchFamily="2" charset="0"/>
                <a:cs typeface="NikoshBAN" panose="02000000000000000000" pitchFamily="2" charset="0"/>
              </a:rPr>
              <a:t> </a:t>
            </a:r>
            <a:r>
              <a:rPr lang="en-US" sz="3200" b="1" i="1" dirty="0" err="1" smtClean="0">
                <a:latin typeface="NikoshBAN" panose="02000000000000000000" pitchFamily="2" charset="0"/>
                <a:cs typeface="NikoshBAN" panose="02000000000000000000" pitchFamily="2" charset="0"/>
              </a:rPr>
              <a:t>চিত্রে</a:t>
            </a:r>
            <a:r>
              <a:rPr lang="en-US" sz="3200" b="1" i="1" dirty="0" smtClean="0">
                <a:latin typeface="NikoshBAN" panose="02000000000000000000" pitchFamily="2" charset="0"/>
                <a:cs typeface="NikoshBAN" panose="02000000000000000000" pitchFamily="2" charset="0"/>
              </a:rPr>
              <a:t> </a:t>
            </a:r>
            <a:r>
              <a:rPr lang="en-US" sz="3200" b="1" i="1" dirty="0" err="1" smtClean="0">
                <a:latin typeface="NikoshBAN" panose="02000000000000000000" pitchFamily="2" charset="0"/>
                <a:cs typeface="NikoshBAN" panose="02000000000000000000" pitchFamily="2" charset="0"/>
              </a:rPr>
              <a:t>প্রদত্ত</a:t>
            </a:r>
            <a:r>
              <a:rPr lang="en-US" sz="3200" b="1" i="1" dirty="0" smtClean="0">
                <a:latin typeface="NikoshBAN" panose="02000000000000000000" pitchFamily="2" charset="0"/>
                <a:cs typeface="NikoshBAN" panose="02000000000000000000" pitchFamily="2" charset="0"/>
              </a:rPr>
              <a:t> </a:t>
            </a:r>
            <a:r>
              <a:rPr lang="en-US" sz="3200" b="1" i="1" dirty="0" err="1" smtClean="0">
                <a:latin typeface="NikoshBAN" panose="02000000000000000000" pitchFamily="2" charset="0"/>
                <a:cs typeface="NikoshBAN" panose="02000000000000000000" pitchFamily="2" charset="0"/>
              </a:rPr>
              <a:t>পিঠাগুলোর</a:t>
            </a:r>
            <a:r>
              <a:rPr lang="en-US" sz="3200" b="1" i="1" dirty="0" smtClean="0">
                <a:latin typeface="NikoshBAN" panose="02000000000000000000" pitchFamily="2" charset="0"/>
                <a:cs typeface="NikoshBAN" panose="02000000000000000000" pitchFamily="2" charset="0"/>
              </a:rPr>
              <a:t> </a:t>
            </a:r>
            <a:r>
              <a:rPr lang="en-US" sz="3200" b="1" i="1" dirty="0" err="1" smtClean="0">
                <a:latin typeface="NikoshBAN" panose="02000000000000000000" pitchFamily="2" charset="0"/>
                <a:cs typeface="NikoshBAN" panose="02000000000000000000" pitchFamily="2" charset="0"/>
              </a:rPr>
              <a:t>নাম</a:t>
            </a:r>
            <a:r>
              <a:rPr lang="en-US" sz="3200" b="1" i="1" dirty="0" smtClean="0">
                <a:latin typeface="NikoshBAN" panose="02000000000000000000" pitchFamily="2" charset="0"/>
                <a:cs typeface="NikoshBAN" panose="02000000000000000000" pitchFamily="2" charset="0"/>
              </a:rPr>
              <a:t> </a:t>
            </a:r>
            <a:r>
              <a:rPr lang="en-US" sz="3200" b="1" i="1" dirty="0" err="1" smtClean="0">
                <a:latin typeface="NikoshBAN" panose="02000000000000000000" pitchFamily="2" charset="0"/>
                <a:cs typeface="NikoshBAN" panose="02000000000000000000" pitchFamily="2" charset="0"/>
              </a:rPr>
              <a:t>লেখ</a:t>
            </a:r>
            <a:r>
              <a:rPr lang="en-US" sz="3200" b="1" i="1" dirty="0" smtClean="0">
                <a:latin typeface="NikoshBAN" panose="02000000000000000000" pitchFamily="2" charset="0"/>
                <a:cs typeface="NikoshBAN" panose="02000000000000000000" pitchFamily="2" charset="0"/>
              </a:rPr>
              <a:t>। </a:t>
            </a:r>
            <a:endParaRPr lang="en-GB" sz="3200" b="1" i="1" dirty="0">
              <a:latin typeface="NikoshBAN" panose="02000000000000000000" pitchFamily="2" charset="0"/>
              <a:cs typeface="NikoshBAN" panose="02000000000000000000" pitchFamily="2" charset="0"/>
            </a:endParaRPr>
          </a:p>
        </p:txBody>
      </p:sp>
      <p:sp>
        <p:nvSpPr>
          <p:cNvPr id="11" name="TextBox 10"/>
          <p:cNvSpPr txBox="1"/>
          <p:nvPr/>
        </p:nvSpPr>
        <p:spPr>
          <a:xfrm>
            <a:off x="8799444" y="1356563"/>
            <a:ext cx="2846290" cy="461665"/>
          </a:xfrm>
          <a:prstGeom prst="rect">
            <a:avLst/>
          </a:prstGeom>
          <a:solidFill>
            <a:srgbClr val="92D05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bn-BD" sz="2400" dirty="0" smtClean="0">
                <a:solidFill>
                  <a:schemeClr val="accent2">
                    <a:lumMod val="75000"/>
                  </a:schemeClr>
                </a:solidFill>
                <a:latin typeface="NikoshBAN" pitchFamily="2" charset="0"/>
                <a:cs typeface="NikoshBAN" pitchFamily="2" charset="0"/>
              </a:rPr>
              <a:t>দলীয় কাজ।</a:t>
            </a:r>
            <a:r>
              <a:rPr lang="en-US" sz="2400" dirty="0" smtClean="0">
                <a:solidFill>
                  <a:schemeClr val="accent2">
                    <a:lumMod val="75000"/>
                  </a:schemeClr>
                </a:solidFill>
                <a:latin typeface="NikoshBAN" pitchFamily="2" charset="0"/>
                <a:cs typeface="NikoshBAN" pitchFamily="2" charset="0"/>
              </a:rPr>
              <a:t> </a:t>
            </a:r>
            <a:r>
              <a:rPr lang="en-US" sz="2400" dirty="0" err="1" smtClean="0">
                <a:latin typeface="NikoshBAN" pitchFamily="2" charset="0"/>
                <a:cs typeface="NikoshBAN" pitchFamily="2" charset="0"/>
              </a:rPr>
              <a:t>সময়</a:t>
            </a:r>
            <a:r>
              <a:rPr lang="en-US" sz="2400" dirty="0" smtClean="0">
                <a:latin typeface="NikoshBAN" pitchFamily="2" charset="0"/>
                <a:cs typeface="NikoshBAN" pitchFamily="2" charset="0"/>
              </a:rPr>
              <a:t>: ৫ </a:t>
            </a:r>
            <a:r>
              <a:rPr lang="en-US" sz="2400" dirty="0" err="1" smtClean="0">
                <a:latin typeface="NikoshBAN" pitchFamily="2" charset="0"/>
                <a:cs typeface="NikoshBAN" pitchFamily="2" charset="0"/>
              </a:rPr>
              <a:t>মিনিট</a:t>
            </a:r>
            <a:r>
              <a:rPr lang="en-US" sz="2400" dirty="0" smtClean="0">
                <a:latin typeface="NikoshBAN" pitchFamily="2" charset="0"/>
                <a:cs typeface="NikoshBAN" pitchFamily="2" charset="0"/>
              </a:rPr>
              <a:t> </a:t>
            </a:r>
            <a:endParaRPr lang="en-GB" sz="2400" dirty="0">
              <a:latin typeface="NikoshBAN" pitchFamily="2" charset="0"/>
              <a:cs typeface="NikoshBAN" pitchFamily="2" charset="0"/>
            </a:endParaRPr>
          </a:p>
        </p:txBody>
      </p:sp>
      <p:sp>
        <p:nvSpPr>
          <p:cNvPr id="12" name="TextBox 11"/>
          <p:cNvSpPr txBox="1"/>
          <p:nvPr/>
        </p:nvSpPr>
        <p:spPr>
          <a:xfrm>
            <a:off x="8339956" y="2444867"/>
            <a:ext cx="3438963" cy="3046988"/>
          </a:xfrm>
          <a:prstGeom prst="rect">
            <a:avLst/>
          </a:prstGeom>
          <a:noFill/>
          <a:ln w="38100">
            <a:solidFill>
              <a:schemeClr val="tx1"/>
            </a:solidFill>
          </a:ln>
        </p:spPr>
        <p:txBody>
          <a:bodyPr wrap="square" rtlCol="0">
            <a:spAutoFit/>
          </a:bodyPr>
          <a:lstStyle/>
          <a:p>
            <a:r>
              <a:rPr lang="bn-IN" sz="3200" b="1" dirty="0" smtClean="0">
                <a:latin typeface="NikoshBAN" panose="02000000000000000000" pitchFamily="2" charset="0"/>
                <a:cs typeface="NikoshBAN" panose="02000000000000000000" pitchFamily="2" charset="0"/>
              </a:rPr>
              <a:t>খেজুর, চুষি, বিবিখানা, চিতই, ছিট, সেমাই,</a:t>
            </a:r>
            <a:r>
              <a:rPr lang="bn-BD" sz="3200" b="1" dirty="0" smtClean="0">
                <a:latin typeface="NikoshBAN" panose="02000000000000000000" pitchFamily="2" charset="0"/>
                <a:cs typeface="NikoshBAN" panose="02000000000000000000" pitchFamily="2" charset="0"/>
              </a:rPr>
              <a:t> </a:t>
            </a:r>
            <a:r>
              <a:rPr lang="bn-IN" sz="3200" b="1" dirty="0" smtClean="0">
                <a:latin typeface="NikoshBAN" panose="02000000000000000000" pitchFamily="2" charset="0"/>
                <a:cs typeface="NikoshBAN" panose="02000000000000000000" pitchFamily="2" charset="0"/>
              </a:rPr>
              <a:t>ভাপা, দুধচিতই, পাটিসাপটা, পুলি, নারকেল পিঠা। </a:t>
            </a:r>
            <a:endParaRPr lang="en-US" sz="3200" b="1" dirty="0">
              <a:latin typeface="NikoshBAN" panose="02000000000000000000" pitchFamily="2" charset="0"/>
              <a:cs typeface="NikoshBAN" panose="02000000000000000000" pitchFamily="2" charset="0"/>
            </a:endParaRPr>
          </a:p>
        </p:txBody>
      </p:sp>
      <p:pic>
        <p:nvPicPr>
          <p:cNvPr id="13" name="Picture 1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89389" y="4582582"/>
            <a:ext cx="1642277" cy="1143023"/>
          </a:xfrm>
          <a:prstGeom prst="rect">
            <a:avLst/>
          </a:prstGeom>
        </p:spPr>
      </p:pic>
      <p:pic>
        <p:nvPicPr>
          <p:cNvPr id="14" name="Picture 1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08710" y="4582583"/>
            <a:ext cx="1644118" cy="1143023"/>
          </a:xfrm>
          <a:prstGeom prst="rect">
            <a:avLst/>
          </a:prstGeom>
        </p:spPr>
      </p:pic>
      <p:pic>
        <p:nvPicPr>
          <p:cNvPr id="15" name="Picture 14"/>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5764884" y="3108448"/>
            <a:ext cx="1601091" cy="1186142"/>
          </a:xfrm>
          <a:prstGeom prst="rect">
            <a:avLst/>
          </a:prstGeom>
        </p:spPr>
      </p:pic>
      <p:pic>
        <p:nvPicPr>
          <p:cNvPr id="16" name="Picture 15"/>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4068227" y="4624893"/>
            <a:ext cx="1600712" cy="1143023"/>
          </a:xfrm>
          <a:prstGeom prst="rect">
            <a:avLst/>
          </a:prstGeom>
        </p:spPr>
      </p:pic>
      <p:pic>
        <p:nvPicPr>
          <p:cNvPr id="17" name="Picture 16"/>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2289389" y="3100648"/>
            <a:ext cx="1642277" cy="1193942"/>
          </a:xfrm>
          <a:prstGeom prst="rect">
            <a:avLst/>
          </a:prstGeom>
        </p:spPr>
      </p:pic>
      <p:pic>
        <p:nvPicPr>
          <p:cNvPr id="18" name="Picture 17"/>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510550" y="3108448"/>
            <a:ext cx="1642278" cy="1186142"/>
          </a:xfrm>
          <a:prstGeom prst="rect">
            <a:avLst/>
          </a:prstGeom>
        </p:spPr>
      </p:pic>
      <p:pic>
        <p:nvPicPr>
          <p:cNvPr id="19" name="Picture 18"/>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4068227" y="3096997"/>
            <a:ext cx="1613140" cy="1197593"/>
          </a:xfrm>
          <a:prstGeom prst="rect">
            <a:avLst/>
          </a:prstGeom>
        </p:spPr>
      </p:pic>
      <p:pic>
        <p:nvPicPr>
          <p:cNvPr id="20" name="Picture 19"/>
          <p:cNvPicPr>
            <a:picLocks noChangeAspect="1"/>
          </p:cNvPicPr>
          <p:nvPr/>
        </p:nvPicPr>
        <p:blipFill>
          <a:blip r:embed="rId10">
            <a:extLst>
              <a:ext uri="{28A0092B-C50C-407E-A947-70E740481C1C}">
                <a14:useLocalDpi xmlns="" xmlns:a14="http://schemas.microsoft.com/office/drawing/2010/main" val="0"/>
              </a:ext>
            </a:extLst>
          </a:blip>
          <a:stretch>
            <a:fillRect/>
          </a:stretch>
        </p:blipFill>
        <p:spPr>
          <a:xfrm>
            <a:off x="5764884" y="1610880"/>
            <a:ext cx="1605207" cy="1229526"/>
          </a:xfrm>
          <a:prstGeom prst="rect">
            <a:avLst/>
          </a:prstGeom>
        </p:spPr>
      </p:pic>
      <p:pic>
        <p:nvPicPr>
          <p:cNvPr id="21" name="Picture 20"/>
          <p:cNvPicPr>
            <a:picLocks noChangeAspect="1"/>
          </p:cNvPicPr>
          <p:nvPr/>
        </p:nvPicPr>
        <p:blipFill>
          <a:blip r:embed="rId11">
            <a:extLst>
              <a:ext uri="{28A0092B-C50C-407E-A947-70E740481C1C}">
                <a14:useLocalDpi xmlns="" xmlns:a14="http://schemas.microsoft.com/office/drawing/2010/main" val="0"/>
              </a:ext>
            </a:extLst>
          </a:blip>
          <a:stretch>
            <a:fillRect/>
          </a:stretch>
        </p:blipFill>
        <p:spPr>
          <a:xfrm>
            <a:off x="4072862" y="1630166"/>
            <a:ext cx="1608505" cy="1210240"/>
          </a:xfrm>
          <a:prstGeom prst="rect">
            <a:avLst/>
          </a:prstGeom>
        </p:spPr>
      </p:pic>
      <p:pic>
        <p:nvPicPr>
          <p:cNvPr id="22" name="Picture 21"/>
          <p:cNvPicPr>
            <a:picLocks noChangeAspect="1"/>
          </p:cNvPicPr>
          <p:nvPr/>
        </p:nvPicPr>
        <p:blipFill>
          <a:blip r:embed="rId12">
            <a:extLst>
              <a:ext uri="{28A0092B-C50C-407E-A947-70E740481C1C}">
                <a14:useLocalDpi xmlns="" xmlns:a14="http://schemas.microsoft.com/office/drawing/2010/main" val="0"/>
              </a:ext>
            </a:extLst>
          </a:blip>
          <a:stretch>
            <a:fillRect/>
          </a:stretch>
        </p:blipFill>
        <p:spPr>
          <a:xfrm>
            <a:off x="2289390" y="1630166"/>
            <a:ext cx="1642276" cy="1210240"/>
          </a:xfrm>
          <a:prstGeom prst="rect">
            <a:avLst/>
          </a:prstGeom>
        </p:spPr>
      </p:pic>
      <p:pic>
        <p:nvPicPr>
          <p:cNvPr id="23" name="Picture 22"/>
          <p:cNvPicPr>
            <a:picLocks noChangeAspect="1"/>
          </p:cNvPicPr>
          <p:nvPr/>
        </p:nvPicPr>
        <p:blipFill>
          <a:blip r:embed="rId13">
            <a:extLst>
              <a:ext uri="{28A0092B-C50C-407E-A947-70E740481C1C}">
                <a14:useLocalDpi xmlns="" xmlns:a14="http://schemas.microsoft.com/office/drawing/2010/main" val="0"/>
              </a:ext>
            </a:extLst>
          </a:blip>
          <a:stretch>
            <a:fillRect/>
          </a:stretch>
        </p:blipFill>
        <p:spPr>
          <a:xfrm>
            <a:off x="519315" y="1610880"/>
            <a:ext cx="1633513" cy="1229526"/>
          </a:xfrm>
          <a:prstGeom prst="rect">
            <a:avLst/>
          </a:prstGeom>
        </p:spPr>
      </p:pic>
    </p:spTree>
    <p:extLst>
      <p:ext uri="{BB962C8B-B14F-4D97-AF65-F5344CB8AC3E}">
        <p14:creationId xmlns="" xmlns:p14="http://schemas.microsoft.com/office/powerpoint/2010/main" val="3565567077"/>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left)">
                                      <p:cBhvr>
                                        <p:cTn id="8" dur="500"/>
                                        <p:tgtEl>
                                          <p:spTgt spid="11"/>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ppt_x</p:attrName>
                                        </p:attrNameLst>
                                      </p:cBhvr>
                                      <p:tavLst>
                                        <p:tav tm="0">
                                          <p:val>
                                            <p:strVal val="#ppt_x-#ppt_w*1.125000"/>
                                          </p:val>
                                        </p:tav>
                                        <p:tav tm="100000">
                                          <p:val>
                                            <p:strVal val="#ppt_x"/>
                                          </p:val>
                                        </p:tav>
                                      </p:tavLst>
                                    </p:anim>
                                    <p:animEffect transition="in" filter="wipe(righ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nodeType="clickEffect">
                                  <p:stCondLst>
                                    <p:cond delay="0"/>
                                  </p:stCondLst>
                                  <p:iterate type="wd">
                                    <p:tmPct val="10000"/>
                                  </p:iterate>
                                  <p:childTnLst>
                                    <p:set>
                                      <p:cBhvr>
                                        <p:cTn id="16" dur="1" fill="hold">
                                          <p:stCondLst>
                                            <p:cond delay="0"/>
                                          </p:stCondLst>
                                        </p:cTn>
                                        <p:tgtEl>
                                          <p:spTgt spid="12">
                                            <p:txEl>
                                              <p:pRg st="0" end="0"/>
                                            </p:txEl>
                                          </p:spTgt>
                                        </p:tgtEl>
                                        <p:attrNameLst>
                                          <p:attrName>style.visibility</p:attrName>
                                        </p:attrNameLst>
                                      </p:cBhvr>
                                      <p:to>
                                        <p:strVal val="visible"/>
                                      </p:to>
                                    </p:set>
                                    <p:anim calcmode="lin" valueType="num">
                                      <p:cBhvr additive="base">
                                        <p:cTn id="17" dur="2000"/>
                                        <p:tgtEl>
                                          <p:spTgt spid="12">
                                            <p:txEl>
                                              <p:pRg st="0" end="0"/>
                                            </p:txEl>
                                          </p:spTgt>
                                        </p:tgtEl>
                                        <p:attrNameLst>
                                          <p:attrName>ppt_x</p:attrName>
                                        </p:attrNameLst>
                                      </p:cBhvr>
                                      <p:tavLst>
                                        <p:tav tm="0">
                                          <p:val>
                                            <p:strVal val="#ppt_x+#ppt_w*1.125000"/>
                                          </p:val>
                                        </p:tav>
                                        <p:tav tm="100000">
                                          <p:val>
                                            <p:strVal val="#ppt_x"/>
                                          </p:val>
                                        </p:tav>
                                      </p:tavLst>
                                    </p:anim>
                                    <p:animEffect transition="in" filter="wipe(left)">
                                      <p:cBhvr>
                                        <p:cTn id="18"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57831" y="1498981"/>
            <a:ext cx="1864502" cy="1047047"/>
          </a:xfrm>
          <a:prstGeom prst="rect">
            <a:avLst/>
          </a:prstGeom>
          <a:ln>
            <a:noFill/>
          </a:ln>
          <a:effectLst>
            <a:softEdge rad="112500"/>
          </a:effectLst>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8957" y="5228725"/>
            <a:ext cx="1864502" cy="1021003"/>
          </a:xfrm>
          <a:prstGeom prst="rect">
            <a:avLst/>
          </a:prstGeom>
          <a:ln>
            <a:noFill/>
          </a:ln>
          <a:effectLst>
            <a:softEdge rad="112500"/>
          </a:effectLst>
        </p:spPr>
      </p:pic>
      <p:pic>
        <p:nvPicPr>
          <p:cNvPr id="4" name="Picture 3"/>
          <p:cNvPicPr>
            <a:picLocks noChangeAspect="1"/>
          </p:cNvPicPr>
          <p:nvPr/>
        </p:nvPicPr>
        <p:blipFill rotWithShape="1">
          <a:blip r:embed="rId4">
            <a:extLst>
              <a:ext uri="{28A0092B-C50C-407E-A947-70E740481C1C}">
                <a14:useLocalDpi xmlns="" xmlns:a14="http://schemas.microsoft.com/office/drawing/2010/main" val="0"/>
              </a:ext>
            </a:extLst>
          </a:blip>
          <a:srcRect l="8481" t="14848" r="9089"/>
          <a:stretch/>
        </p:blipFill>
        <p:spPr>
          <a:xfrm>
            <a:off x="838957" y="3988725"/>
            <a:ext cx="1879503" cy="1039157"/>
          </a:xfrm>
          <a:prstGeom prst="rect">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857831" y="2726252"/>
            <a:ext cx="1864502" cy="1006332"/>
          </a:xfrm>
          <a:prstGeom prst="rect">
            <a:avLst/>
          </a:prstGeom>
          <a:ln>
            <a:noFill/>
          </a:ln>
          <a:effectLst>
            <a:softEdge rad="112500"/>
          </a:effectLst>
        </p:spPr>
      </p:pic>
      <p:sp>
        <p:nvSpPr>
          <p:cNvPr id="30" name="Rectangle 29"/>
          <p:cNvSpPr/>
          <p:nvPr/>
        </p:nvSpPr>
        <p:spPr>
          <a:xfrm>
            <a:off x="7904746" y="2971801"/>
            <a:ext cx="3092114" cy="577515"/>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3200" b="1" dirty="0" err="1" smtClean="0">
                <a:solidFill>
                  <a:srgbClr val="0070C0"/>
                </a:solidFill>
              </a:rPr>
              <a:t>ভাপা</a:t>
            </a:r>
            <a:r>
              <a:rPr lang="en-US" sz="3200" b="1" dirty="0" smtClean="0">
                <a:solidFill>
                  <a:srgbClr val="0070C0"/>
                </a:solidFill>
              </a:rPr>
              <a:t> </a:t>
            </a:r>
            <a:r>
              <a:rPr lang="en-US" sz="3200" b="1" dirty="0" err="1" smtClean="0">
                <a:solidFill>
                  <a:srgbClr val="0070C0"/>
                </a:solidFill>
              </a:rPr>
              <a:t>পিঠা</a:t>
            </a:r>
            <a:endParaRPr lang="en-US" sz="3200" b="1" dirty="0">
              <a:solidFill>
                <a:srgbClr val="0070C0"/>
              </a:solidFill>
            </a:endParaRPr>
          </a:p>
        </p:txBody>
      </p:sp>
      <p:sp>
        <p:nvSpPr>
          <p:cNvPr id="31" name="Rectangle 30"/>
          <p:cNvSpPr/>
          <p:nvPr/>
        </p:nvSpPr>
        <p:spPr>
          <a:xfrm>
            <a:off x="7924796" y="4207049"/>
            <a:ext cx="3092114" cy="577515"/>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bn-BD" sz="3200" b="1" dirty="0" smtClean="0">
                <a:solidFill>
                  <a:srgbClr val="0070C0"/>
                </a:solidFill>
              </a:rPr>
              <a:t>পুলি</a:t>
            </a:r>
            <a:r>
              <a:rPr lang="en-US" sz="3200" b="1" dirty="0" smtClean="0">
                <a:solidFill>
                  <a:srgbClr val="0070C0"/>
                </a:solidFill>
              </a:rPr>
              <a:t> </a:t>
            </a:r>
            <a:r>
              <a:rPr lang="en-US" sz="3200" b="1" dirty="0" err="1" smtClean="0">
                <a:solidFill>
                  <a:srgbClr val="0070C0"/>
                </a:solidFill>
              </a:rPr>
              <a:t>পিঠা</a:t>
            </a:r>
            <a:endParaRPr lang="en-US" sz="3200" b="1" dirty="0">
              <a:solidFill>
                <a:srgbClr val="0070C0"/>
              </a:solidFill>
            </a:endParaRPr>
          </a:p>
        </p:txBody>
      </p:sp>
      <p:sp>
        <p:nvSpPr>
          <p:cNvPr id="32" name="Rectangle 31"/>
          <p:cNvSpPr/>
          <p:nvPr/>
        </p:nvSpPr>
        <p:spPr>
          <a:xfrm>
            <a:off x="7944851" y="5514483"/>
            <a:ext cx="3092114" cy="577515"/>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bn-BD" sz="3200" b="1" dirty="0" smtClean="0">
                <a:solidFill>
                  <a:srgbClr val="0070C0"/>
                </a:solidFill>
              </a:rPr>
              <a:t>বিবিখানা</a:t>
            </a:r>
            <a:r>
              <a:rPr lang="en-US" sz="3200" b="1" dirty="0" smtClean="0">
                <a:solidFill>
                  <a:srgbClr val="0070C0"/>
                </a:solidFill>
              </a:rPr>
              <a:t> </a:t>
            </a:r>
            <a:r>
              <a:rPr lang="en-US" sz="3200" b="1" dirty="0" err="1" smtClean="0">
                <a:solidFill>
                  <a:srgbClr val="0070C0"/>
                </a:solidFill>
              </a:rPr>
              <a:t>পিঠা</a:t>
            </a:r>
            <a:endParaRPr lang="en-US" sz="3200" b="1" dirty="0">
              <a:solidFill>
                <a:srgbClr val="0070C0"/>
              </a:solidFill>
            </a:endParaRPr>
          </a:p>
        </p:txBody>
      </p:sp>
      <p:sp>
        <p:nvSpPr>
          <p:cNvPr id="33" name="Rectangle 32"/>
          <p:cNvSpPr/>
          <p:nvPr/>
        </p:nvSpPr>
        <p:spPr>
          <a:xfrm>
            <a:off x="7880689" y="1720514"/>
            <a:ext cx="3092114" cy="577515"/>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bn-BD" sz="3200" b="1" dirty="0" smtClean="0">
                <a:solidFill>
                  <a:srgbClr val="0070C0"/>
                </a:solidFill>
              </a:rPr>
              <a:t>চিতই</a:t>
            </a:r>
            <a:r>
              <a:rPr lang="en-US" sz="3200" b="1" dirty="0" smtClean="0">
                <a:solidFill>
                  <a:srgbClr val="0070C0"/>
                </a:solidFill>
              </a:rPr>
              <a:t> </a:t>
            </a:r>
            <a:r>
              <a:rPr lang="en-US" sz="3200" b="1" dirty="0" err="1" smtClean="0">
                <a:solidFill>
                  <a:srgbClr val="0070C0"/>
                </a:solidFill>
              </a:rPr>
              <a:t>পিঠা</a:t>
            </a:r>
            <a:endParaRPr lang="en-US" sz="3200" b="1" dirty="0">
              <a:solidFill>
                <a:srgbClr val="0070C0"/>
              </a:solidFill>
            </a:endParaRPr>
          </a:p>
        </p:txBody>
      </p:sp>
      <p:cxnSp>
        <p:nvCxnSpPr>
          <p:cNvPr id="34" name="Straight Arrow Connector 33"/>
          <p:cNvCxnSpPr/>
          <p:nvPr/>
        </p:nvCxnSpPr>
        <p:spPr>
          <a:xfrm>
            <a:off x="2821566" y="1748903"/>
            <a:ext cx="5227561" cy="241001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2773434" y="2087517"/>
            <a:ext cx="5227561" cy="254094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802482" y="3229419"/>
            <a:ext cx="5234613" cy="256789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821566" y="3229418"/>
            <a:ext cx="5179429" cy="255777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390328" y="327439"/>
            <a:ext cx="6073683" cy="790995"/>
          </a:xfrm>
          <a:prstGeom prst="rect">
            <a:avLst/>
          </a:prstGeom>
          <a:noFill/>
          <a:effectLst/>
        </p:spPr>
        <p:txBody>
          <a:bodyPr wrap="square" rtlCol="0">
            <a:prstTxWarp prst="textPlain">
              <a:avLst/>
            </a:prstTxWarp>
            <a:spAutoFit/>
            <a:scene3d>
              <a:camera prst="orthographicFront"/>
              <a:lightRig rig="threePt" dir="t"/>
            </a:scene3d>
            <a:sp3d extrusionH="57150">
              <a:bevelT w="38100" h="38100"/>
            </a:sp3d>
          </a:bodyPr>
          <a:lstStyle/>
          <a:p>
            <a:pPr algn="ctr"/>
            <a:r>
              <a:rPr lang="bn-BD" sz="4000" b="1" dirty="0" smtClean="0">
                <a:solidFill>
                  <a:srgbClr val="FF0000"/>
                </a:solidFill>
                <a:effectLst/>
                <a:latin typeface="NikoshBAN" panose="02000000000000000000" pitchFamily="2" charset="0"/>
                <a:cs typeface="NikoshBAN" panose="02000000000000000000" pitchFamily="2" charset="0"/>
              </a:rPr>
              <a:t>মিল কর </a:t>
            </a:r>
            <a:endParaRPr lang="en-GB" sz="4000" b="1" dirty="0">
              <a:solidFill>
                <a:srgbClr val="FF0000"/>
              </a:solidFill>
              <a:effectLst/>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348486075"/>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wd">
                                        <p:tmPct val="0"/>
                                      </p:iterate>
                                      <p:childTnLst>
                                        <p:set>
                                          <p:cBhvr>
                                            <p:cTn id="6" dur="1" fill="hold">
                                              <p:stCondLst>
                                                <p:cond delay="0"/>
                                              </p:stCondLst>
                                            </p:cTn>
                                            <p:tgtEl>
                                              <p:spTgt spid="22"/>
                                            </p:tgtEl>
                                            <p:attrNameLst>
                                              <p:attrName>style.visibility</p:attrName>
                                            </p:attrNameLst>
                                          </p:cBhvr>
                                          <p:to>
                                            <p:strVal val="visible"/>
                                          </p:to>
                                        </p:set>
                                        <p:anim calcmode="lin" valueType="num">
                                          <p:cBhvr>
                                            <p:cTn id="7" dur="2000" fill="hold"/>
                                            <p:tgtEl>
                                              <p:spTgt spid="22"/>
                                            </p:tgtEl>
                                            <p:attrNameLst>
                                              <p:attrName>ppt_w</p:attrName>
                                            </p:attrNameLst>
                                          </p:cBhvr>
                                          <p:tavLst>
                                            <p:tav tm="0">
                                              <p:val>
                                                <p:fltVal val="0"/>
                                              </p:val>
                                            </p:tav>
                                            <p:tav tm="100000">
                                              <p:val>
                                                <p:strVal val="#ppt_w"/>
                                              </p:val>
                                            </p:tav>
                                          </p:tavLst>
                                        </p:anim>
                                        <p:anim calcmode="lin" valueType="num">
                                          <p:cBhvr>
                                            <p:cTn id="8" dur="2000" fill="hold"/>
                                            <p:tgtEl>
                                              <p:spTgt spid="22"/>
                                            </p:tgtEl>
                                            <p:attrNameLst>
                                              <p:attrName>ppt_h</p:attrName>
                                            </p:attrNameLst>
                                          </p:cBhvr>
                                          <p:tavLst>
                                            <p:tav tm="0">
                                              <p:val>
                                                <p:fltVal val="0"/>
                                              </p:val>
                                            </p:tav>
                                            <p:tav tm="100000">
                                              <p:val>
                                                <p:strVal val="#ppt_h"/>
                                              </p:val>
                                            </p:tav>
                                          </p:tavLst>
                                        </p:anim>
                                        <p:animEffect transition="in" filter="fade">
                                          <p:cBhvr>
                                            <p:cTn id="9" dur="2000"/>
                                            <p:tgtEl>
                                              <p:spTgt spid="22"/>
                                            </p:tgtEl>
                                          </p:cBhvr>
                                        </p:animEffect>
                                      </p:childTnLst>
                                    </p:cTn>
                                  </p:par>
                                  <p:par>
                                    <p:cTn id="10" presetID="21" presetClass="emph" presetSubtype="0" repeatCount="indefinite" fill="hold" grpId="1" nodeType="withEffect">
                                      <p:stCondLst>
                                        <p:cond delay="0"/>
                                      </p:stCondLst>
                                      <p:iterate type="wd">
                                        <p:tmPct val="10000"/>
                                      </p:iterate>
                                      <p:childTnLst>
                                        <p:animClr clrSpc="hsl" dir="cw">
                                          <p:cBhvr override="childStyle">
                                            <p:cTn id="11" dur="1000" fill="hold"/>
                                            <p:tgtEl>
                                              <p:spTgt spid="22"/>
                                            </p:tgtEl>
                                            <p:attrNameLst>
                                              <p:attrName>style.color</p:attrName>
                                            </p:attrNameLst>
                                          </p:cBhvr>
                                          <p:by>
                                            <p:hsl h="7200000" s="0" l="0"/>
                                          </p:by>
                                        </p:animClr>
                                        <p:animClr clrSpc="hsl" dir="cw">
                                          <p:cBhvr>
                                            <p:cTn id="12" dur="1000" fill="hold"/>
                                            <p:tgtEl>
                                              <p:spTgt spid="22"/>
                                            </p:tgtEl>
                                            <p:attrNameLst>
                                              <p:attrName>fillcolor</p:attrName>
                                            </p:attrNameLst>
                                          </p:cBhvr>
                                          <p:by>
                                            <p:hsl h="7200000" s="0" l="0"/>
                                          </p:by>
                                        </p:animClr>
                                        <p:animClr clrSpc="hsl" dir="cw">
                                          <p:cBhvr>
                                            <p:cTn id="13" dur="1000" fill="hold"/>
                                            <p:tgtEl>
                                              <p:spTgt spid="22"/>
                                            </p:tgtEl>
                                            <p:attrNameLst>
                                              <p:attrName>stroke.color</p:attrName>
                                            </p:attrNameLst>
                                          </p:cBhvr>
                                          <p:by>
                                            <p:hsl h="7200000" s="0" l="0"/>
                                          </p:by>
                                        </p:animClr>
                                        <p:set>
                                          <p:cBhvr>
                                            <p:cTn id="14" dur="1000" fill="hold"/>
                                            <p:tgtEl>
                                              <p:spTgt spid="22"/>
                                            </p:tgtEl>
                                            <p:attrNameLst>
                                              <p:attrName>fill.type</p:attrName>
                                            </p:attrNameLst>
                                          </p:cBhvr>
                                          <p:to>
                                            <p:strVal val="solid"/>
                                          </p:to>
                                        </p:set>
                                      </p:childTnLst>
                                    </p:cTn>
                                  </p:par>
                                  <p:par>
                                    <p:cTn id="15" presetID="2" presetClass="entr" presetSubtype="12" fill="hold" grpId="0" nodeType="withEffect" p14:presetBounceEnd="60000">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14:bounceEnd="60000">
                                          <p:cBhvr additive="base">
                                            <p:cTn id="17" dur="3000" fill="hold"/>
                                            <p:tgtEl>
                                              <p:spTgt spid="33"/>
                                            </p:tgtEl>
                                            <p:attrNameLst>
                                              <p:attrName>ppt_x</p:attrName>
                                            </p:attrNameLst>
                                          </p:cBhvr>
                                          <p:tavLst>
                                            <p:tav tm="0">
                                              <p:val>
                                                <p:strVal val="0-#ppt_w/2"/>
                                              </p:val>
                                            </p:tav>
                                            <p:tav tm="100000">
                                              <p:val>
                                                <p:strVal val="#ppt_x"/>
                                              </p:val>
                                            </p:tav>
                                          </p:tavLst>
                                        </p:anim>
                                        <p:anim calcmode="lin" valueType="num" p14:bounceEnd="60000">
                                          <p:cBhvr additive="base">
                                            <p:cTn id="18" dur="3000" fill="hold"/>
                                            <p:tgtEl>
                                              <p:spTgt spid="33"/>
                                            </p:tgtEl>
                                            <p:attrNameLst>
                                              <p:attrName>ppt_y</p:attrName>
                                            </p:attrNameLst>
                                          </p:cBhvr>
                                          <p:tavLst>
                                            <p:tav tm="0">
                                              <p:val>
                                                <p:strVal val="1+#ppt_h/2"/>
                                              </p:val>
                                            </p:tav>
                                            <p:tav tm="100000">
                                              <p:val>
                                                <p:strVal val="#ppt_y"/>
                                              </p:val>
                                            </p:tav>
                                          </p:tavLst>
                                        </p:anim>
                                      </p:childTnLst>
                                    </p:cTn>
                                  </p:par>
                                  <p:par>
                                    <p:cTn id="19" presetID="2" presetClass="entr" presetSubtype="12" fill="hold" grpId="0" nodeType="withEffect" p14:presetBounceEnd="60000">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14:bounceEnd="60000">
                                          <p:cBhvr additive="base">
                                            <p:cTn id="21" dur="3000" fill="hold"/>
                                            <p:tgtEl>
                                              <p:spTgt spid="30"/>
                                            </p:tgtEl>
                                            <p:attrNameLst>
                                              <p:attrName>ppt_x</p:attrName>
                                            </p:attrNameLst>
                                          </p:cBhvr>
                                          <p:tavLst>
                                            <p:tav tm="0">
                                              <p:val>
                                                <p:strVal val="0-#ppt_w/2"/>
                                              </p:val>
                                            </p:tav>
                                            <p:tav tm="100000">
                                              <p:val>
                                                <p:strVal val="#ppt_x"/>
                                              </p:val>
                                            </p:tav>
                                          </p:tavLst>
                                        </p:anim>
                                        <p:anim calcmode="lin" valueType="num" p14:bounceEnd="60000">
                                          <p:cBhvr additive="base">
                                            <p:cTn id="22" dur="3000" fill="hold"/>
                                            <p:tgtEl>
                                              <p:spTgt spid="30"/>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14:presetBounceEnd="60000">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14:bounceEnd="60000">
                                          <p:cBhvr additive="base">
                                            <p:cTn id="25" dur="3000" fill="hold"/>
                                            <p:tgtEl>
                                              <p:spTgt spid="31"/>
                                            </p:tgtEl>
                                            <p:attrNameLst>
                                              <p:attrName>ppt_x</p:attrName>
                                            </p:attrNameLst>
                                          </p:cBhvr>
                                          <p:tavLst>
                                            <p:tav tm="0">
                                              <p:val>
                                                <p:strVal val="0-#ppt_w/2"/>
                                              </p:val>
                                            </p:tav>
                                            <p:tav tm="100000">
                                              <p:val>
                                                <p:strVal val="#ppt_x"/>
                                              </p:val>
                                            </p:tav>
                                          </p:tavLst>
                                        </p:anim>
                                        <p:anim calcmode="lin" valueType="num" p14:bounceEnd="60000">
                                          <p:cBhvr additive="base">
                                            <p:cTn id="26" dur="3000" fill="hold"/>
                                            <p:tgtEl>
                                              <p:spTgt spid="31"/>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14:presetBounceEnd="60000">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14:bounceEnd="60000">
                                          <p:cBhvr additive="base">
                                            <p:cTn id="29" dur="3000" fill="hold"/>
                                            <p:tgtEl>
                                              <p:spTgt spid="32"/>
                                            </p:tgtEl>
                                            <p:attrNameLst>
                                              <p:attrName>ppt_x</p:attrName>
                                            </p:attrNameLst>
                                          </p:cBhvr>
                                          <p:tavLst>
                                            <p:tav tm="0">
                                              <p:val>
                                                <p:strVal val="0-#ppt_w/2"/>
                                              </p:val>
                                            </p:tav>
                                            <p:tav tm="100000">
                                              <p:val>
                                                <p:strVal val="#ppt_x"/>
                                              </p:val>
                                            </p:tav>
                                          </p:tavLst>
                                        </p:anim>
                                        <p:anim calcmode="lin" valueType="num" p14:bounceEnd="60000">
                                          <p:cBhvr additive="base">
                                            <p:cTn id="30" dur="3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9"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0-#ppt_w/2"/>
                                              </p:val>
                                            </p:tav>
                                            <p:tav tm="100000">
                                              <p:val>
                                                <p:strVal val="#ppt_x"/>
                                              </p:val>
                                            </p:tav>
                                          </p:tavLst>
                                        </p:anim>
                                        <p:anim calcmode="lin" valueType="num">
                                          <p:cBhvr additive="base">
                                            <p:cTn id="36" dur="500" fill="hold"/>
                                            <p:tgtEl>
                                              <p:spTgt spid="34"/>
                                            </p:tgtEl>
                                            <p:attrNameLst>
                                              <p:attrName>ppt_y</p:attrName>
                                            </p:attrNameLst>
                                          </p:cBhvr>
                                          <p:tavLst>
                                            <p:tav tm="0">
                                              <p:val>
                                                <p:strVal val="0-#ppt_h/2"/>
                                              </p:val>
                                            </p:tav>
                                            <p:tav tm="100000">
                                              <p:val>
                                                <p:strVal val="#ppt_y"/>
                                              </p:val>
                                            </p:tav>
                                          </p:tavLst>
                                        </p:anim>
                                      </p:childTnLst>
                                    </p:cTn>
                                  </p:par>
                                  <p:par>
                                    <p:cTn id="37" presetID="30" presetClass="emph" presetSubtype="0" repeatCount="indefinite" fill="hold" nodeType="withEffect">
                                      <p:stCondLst>
                                        <p:cond delay="0"/>
                                      </p:stCondLst>
                                      <p:endCondLst>
                                        <p:cond evt="onNext" delay="0">
                                          <p:tgtEl>
                                            <p:sldTgt/>
                                          </p:tgtEl>
                                        </p:cond>
                                      </p:endCondLst>
                                      <p:childTnLst>
                                        <p:animClr clrSpc="hsl" dir="cw">
                                          <p:cBhvr override="childStyle">
                                            <p:cTn id="38" dur="500" fill="hold"/>
                                            <p:tgtEl>
                                              <p:spTgt spid="34"/>
                                            </p:tgtEl>
                                            <p:attrNameLst>
                                              <p:attrName>style.color</p:attrName>
                                            </p:attrNameLst>
                                          </p:cBhvr>
                                          <p:by>
                                            <p:hsl h="0" s="12549" l="25098"/>
                                          </p:by>
                                        </p:animClr>
                                        <p:animClr clrSpc="hsl" dir="cw">
                                          <p:cBhvr>
                                            <p:cTn id="39" dur="500" fill="hold"/>
                                            <p:tgtEl>
                                              <p:spTgt spid="34"/>
                                            </p:tgtEl>
                                            <p:attrNameLst>
                                              <p:attrName>fillcolor</p:attrName>
                                            </p:attrNameLst>
                                          </p:cBhvr>
                                          <p:by>
                                            <p:hsl h="0" s="12549" l="25098"/>
                                          </p:by>
                                        </p:animClr>
                                        <p:animClr clrSpc="hsl" dir="cw">
                                          <p:cBhvr>
                                            <p:cTn id="40" dur="500" fill="hold"/>
                                            <p:tgtEl>
                                              <p:spTgt spid="34"/>
                                            </p:tgtEl>
                                            <p:attrNameLst>
                                              <p:attrName>stroke.color</p:attrName>
                                            </p:attrNameLst>
                                          </p:cBhvr>
                                          <p:by>
                                            <p:hsl h="0" s="12549" l="25098"/>
                                          </p:by>
                                        </p:animClr>
                                        <p:set>
                                          <p:cBhvr>
                                            <p:cTn id="41" dur="500" fill="hold"/>
                                            <p:tgtEl>
                                              <p:spTgt spid="34"/>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9" fill="hold" nodeType="click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additive="base">
                                            <p:cTn id="46" dur="500" fill="hold"/>
                                            <p:tgtEl>
                                              <p:spTgt spid="37"/>
                                            </p:tgtEl>
                                            <p:attrNameLst>
                                              <p:attrName>ppt_x</p:attrName>
                                            </p:attrNameLst>
                                          </p:cBhvr>
                                          <p:tavLst>
                                            <p:tav tm="0">
                                              <p:val>
                                                <p:strVal val="0-#ppt_w/2"/>
                                              </p:val>
                                            </p:tav>
                                            <p:tav tm="100000">
                                              <p:val>
                                                <p:strVal val="#ppt_x"/>
                                              </p:val>
                                            </p:tav>
                                          </p:tavLst>
                                        </p:anim>
                                        <p:anim calcmode="lin" valueType="num">
                                          <p:cBhvr additive="base">
                                            <p:cTn id="47" dur="500" fill="hold"/>
                                            <p:tgtEl>
                                              <p:spTgt spid="37"/>
                                            </p:tgtEl>
                                            <p:attrNameLst>
                                              <p:attrName>ppt_y</p:attrName>
                                            </p:attrNameLst>
                                          </p:cBhvr>
                                          <p:tavLst>
                                            <p:tav tm="0">
                                              <p:val>
                                                <p:strVal val="0-#ppt_h/2"/>
                                              </p:val>
                                            </p:tav>
                                            <p:tav tm="100000">
                                              <p:val>
                                                <p:strVal val="#ppt_y"/>
                                              </p:val>
                                            </p:tav>
                                          </p:tavLst>
                                        </p:anim>
                                      </p:childTnLst>
                                    </p:cTn>
                                  </p:par>
                                  <p:par>
                                    <p:cTn id="48" presetID="30" presetClass="emph" presetSubtype="0" repeatCount="indefinite" fill="hold" nodeType="withEffect">
                                      <p:stCondLst>
                                        <p:cond delay="0"/>
                                      </p:stCondLst>
                                      <p:endCondLst>
                                        <p:cond evt="onNext" delay="0">
                                          <p:tgtEl>
                                            <p:sldTgt/>
                                          </p:tgtEl>
                                        </p:cond>
                                      </p:endCondLst>
                                      <p:childTnLst>
                                        <p:animClr clrSpc="hsl" dir="cw">
                                          <p:cBhvr override="childStyle">
                                            <p:cTn id="49" dur="500" fill="hold"/>
                                            <p:tgtEl>
                                              <p:spTgt spid="37"/>
                                            </p:tgtEl>
                                            <p:attrNameLst>
                                              <p:attrName>style.color</p:attrName>
                                            </p:attrNameLst>
                                          </p:cBhvr>
                                          <p:by>
                                            <p:hsl h="0" s="12549" l="25098"/>
                                          </p:by>
                                        </p:animClr>
                                        <p:animClr clrSpc="hsl" dir="cw">
                                          <p:cBhvr>
                                            <p:cTn id="50" dur="500" fill="hold"/>
                                            <p:tgtEl>
                                              <p:spTgt spid="37"/>
                                            </p:tgtEl>
                                            <p:attrNameLst>
                                              <p:attrName>fillcolor</p:attrName>
                                            </p:attrNameLst>
                                          </p:cBhvr>
                                          <p:by>
                                            <p:hsl h="0" s="12549" l="25098"/>
                                          </p:by>
                                        </p:animClr>
                                        <p:animClr clrSpc="hsl" dir="cw">
                                          <p:cBhvr>
                                            <p:cTn id="51" dur="500" fill="hold"/>
                                            <p:tgtEl>
                                              <p:spTgt spid="37"/>
                                            </p:tgtEl>
                                            <p:attrNameLst>
                                              <p:attrName>stroke.color</p:attrName>
                                            </p:attrNameLst>
                                          </p:cBhvr>
                                          <p:by>
                                            <p:hsl h="0" s="12549" l="25098"/>
                                          </p:by>
                                        </p:animClr>
                                        <p:set>
                                          <p:cBhvr>
                                            <p:cTn id="52" dur="500" fill="hold"/>
                                            <p:tgtEl>
                                              <p:spTgt spid="37"/>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12"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additive="base">
                                            <p:cTn id="57" dur="500" fill="hold"/>
                                            <p:tgtEl>
                                              <p:spTgt spid="35"/>
                                            </p:tgtEl>
                                            <p:attrNameLst>
                                              <p:attrName>ppt_x</p:attrName>
                                            </p:attrNameLst>
                                          </p:cBhvr>
                                          <p:tavLst>
                                            <p:tav tm="0">
                                              <p:val>
                                                <p:strVal val="0-#ppt_w/2"/>
                                              </p:val>
                                            </p:tav>
                                            <p:tav tm="100000">
                                              <p:val>
                                                <p:strVal val="#ppt_x"/>
                                              </p:val>
                                            </p:tav>
                                          </p:tavLst>
                                        </p:anim>
                                        <p:anim calcmode="lin" valueType="num">
                                          <p:cBhvr additive="base">
                                            <p:cTn id="58" dur="500" fill="hold"/>
                                            <p:tgtEl>
                                              <p:spTgt spid="35"/>
                                            </p:tgtEl>
                                            <p:attrNameLst>
                                              <p:attrName>ppt_y</p:attrName>
                                            </p:attrNameLst>
                                          </p:cBhvr>
                                          <p:tavLst>
                                            <p:tav tm="0">
                                              <p:val>
                                                <p:strVal val="1+#ppt_h/2"/>
                                              </p:val>
                                            </p:tav>
                                            <p:tav tm="100000">
                                              <p:val>
                                                <p:strVal val="#ppt_y"/>
                                              </p:val>
                                            </p:tav>
                                          </p:tavLst>
                                        </p:anim>
                                      </p:childTnLst>
                                    </p:cTn>
                                  </p:par>
                                  <p:par>
                                    <p:cTn id="59" presetID="30" presetClass="emph" presetSubtype="0" repeatCount="indefinite" fill="hold" nodeType="withEffect">
                                      <p:stCondLst>
                                        <p:cond delay="0"/>
                                      </p:stCondLst>
                                      <p:endCondLst>
                                        <p:cond evt="onNext" delay="0">
                                          <p:tgtEl>
                                            <p:sldTgt/>
                                          </p:tgtEl>
                                        </p:cond>
                                      </p:endCondLst>
                                      <p:childTnLst>
                                        <p:animClr clrSpc="hsl" dir="cw">
                                          <p:cBhvr override="childStyle">
                                            <p:cTn id="60" dur="500" fill="hold"/>
                                            <p:tgtEl>
                                              <p:spTgt spid="35"/>
                                            </p:tgtEl>
                                            <p:attrNameLst>
                                              <p:attrName>style.color</p:attrName>
                                            </p:attrNameLst>
                                          </p:cBhvr>
                                          <p:by>
                                            <p:hsl h="0" s="12549" l="25098"/>
                                          </p:by>
                                        </p:animClr>
                                        <p:animClr clrSpc="hsl" dir="cw">
                                          <p:cBhvr>
                                            <p:cTn id="61" dur="500" fill="hold"/>
                                            <p:tgtEl>
                                              <p:spTgt spid="35"/>
                                            </p:tgtEl>
                                            <p:attrNameLst>
                                              <p:attrName>fillcolor</p:attrName>
                                            </p:attrNameLst>
                                          </p:cBhvr>
                                          <p:by>
                                            <p:hsl h="0" s="12549" l="25098"/>
                                          </p:by>
                                        </p:animClr>
                                        <p:animClr clrSpc="hsl" dir="cw">
                                          <p:cBhvr>
                                            <p:cTn id="62" dur="500" fill="hold"/>
                                            <p:tgtEl>
                                              <p:spTgt spid="35"/>
                                            </p:tgtEl>
                                            <p:attrNameLst>
                                              <p:attrName>stroke.color</p:attrName>
                                            </p:attrNameLst>
                                          </p:cBhvr>
                                          <p:by>
                                            <p:hsl h="0" s="12549" l="25098"/>
                                          </p:by>
                                        </p:animClr>
                                        <p:set>
                                          <p:cBhvr>
                                            <p:cTn id="63" dur="500" fill="hold"/>
                                            <p:tgtEl>
                                              <p:spTgt spid="35"/>
                                            </p:tgtEl>
                                            <p:attrNameLst>
                                              <p:attrName>fill.type</p:attrName>
                                            </p:attrNameLst>
                                          </p:cBhvr>
                                          <p:to>
                                            <p:strVal val="solid"/>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12" fill="hold" nodeType="click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500" fill="hold"/>
                                            <p:tgtEl>
                                              <p:spTgt spid="36"/>
                                            </p:tgtEl>
                                            <p:attrNameLst>
                                              <p:attrName>ppt_x</p:attrName>
                                            </p:attrNameLst>
                                          </p:cBhvr>
                                          <p:tavLst>
                                            <p:tav tm="0">
                                              <p:val>
                                                <p:strVal val="0-#ppt_w/2"/>
                                              </p:val>
                                            </p:tav>
                                            <p:tav tm="100000">
                                              <p:val>
                                                <p:strVal val="#ppt_x"/>
                                              </p:val>
                                            </p:tav>
                                          </p:tavLst>
                                        </p:anim>
                                        <p:anim calcmode="lin" valueType="num">
                                          <p:cBhvr additive="base">
                                            <p:cTn id="69" dur="500" fill="hold"/>
                                            <p:tgtEl>
                                              <p:spTgt spid="36"/>
                                            </p:tgtEl>
                                            <p:attrNameLst>
                                              <p:attrName>ppt_y</p:attrName>
                                            </p:attrNameLst>
                                          </p:cBhvr>
                                          <p:tavLst>
                                            <p:tav tm="0">
                                              <p:val>
                                                <p:strVal val="1+#ppt_h/2"/>
                                              </p:val>
                                            </p:tav>
                                            <p:tav tm="100000">
                                              <p:val>
                                                <p:strVal val="#ppt_y"/>
                                              </p:val>
                                            </p:tav>
                                          </p:tavLst>
                                        </p:anim>
                                      </p:childTnLst>
                                    </p:cTn>
                                  </p:par>
                                  <p:par>
                                    <p:cTn id="70" presetID="30" presetClass="emph" presetSubtype="0" repeatCount="indefinite" fill="hold" nodeType="withEffect">
                                      <p:stCondLst>
                                        <p:cond delay="0"/>
                                      </p:stCondLst>
                                      <p:endCondLst>
                                        <p:cond evt="onNext" delay="0">
                                          <p:tgtEl>
                                            <p:sldTgt/>
                                          </p:tgtEl>
                                        </p:cond>
                                      </p:endCondLst>
                                      <p:childTnLst>
                                        <p:animClr clrSpc="hsl" dir="cw">
                                          <p:cBhvr override="childStyle">
                                            <p:cTn id="71" dur="500" fill="hold"/>
                                            <p:tgtEl>
                                              <p:spTgt spid="36"/>
                                            </p:tgtEl>
                                            <p:attrNameLst>
                                              <p:attrName>style.color</p:attrName>
                                            </p:attrNameLst>
                                          </p:cBhvr>
                                          <p:by>
                                            <p:hsl h="0" s="12549" l="25098"/>
                                          </p:by>
                                        </p:animClr>
                                        <p:animClr clrSpc="hsl" dir="cw">
                                          <p:cBhvr>
                                            <p:cTn id="72" dur="500" fill="hold"/>
                                            <p:tgtEl>
                                              <p:spTgt spid="36"/>
                                            </p:tgtEl>
                                            <p:attrNameLst>
                                              <p:attrName>fillcolor</p:attrName>
                                            </p:attrNameLst>
                                          </p:cBhvr>
                                          <p:by>
                                            <p:hsl h="0" s="12549" l="25098"/>
                                          </p:by>
                                        </p:animClr>
                                        <p:animClr clrSpc="hsl" dir="cw">
                                          <p:cBhvr>
                                            <p:cTn id="73" dur="500" fill="hold"/>
                                            <p:tgtEl>
                                              <p:spTgt spid="36"/>
                                            </p:tgtEl>
                                            <p:attrNameLst>
                                              <p:attrName>stroke.color</p:attrName>
                                            </p:attrNameLst>
                                          </p:cBhvr>
                                          <p:by>
                                            <p:hsl h="0" s="12549" l="25098"/>
                                          </p:by>
                                        </p:animClr>
                                        <p:set>
                                          <p:cBhvr>
                                            <p:cTn id="74" dur="500" fill="hold"/>
                                            <p:tgtEl>
                                              <p:spTgt spid="3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2" grpId="0"/>
          <p:bldP spid="22"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wd">
                                        <p:tmPct val="0"/>
                                      </p:iterate>
                                      <p:childTnLst>
                                        <p:set>
                                          <p:cBhvr>
                                            <p:cTn id="6" dur="1" fill="hold">
                                              <p:stCondLst>
                                                <p:cond delay="0"/>
                                              </p:stCondLst>
                                            </p:cTn>
                                            <p:tgtEl>
                                              <p:spTgt spid="22"/>
                                            </p:tgtEl>
                                            <p:attrNameLst>
                                              <p:attrName>style.visibility</p:attrName>
                                            </p:attrNameLst>
                                          </p:cBhvr>
                                          <p:to>
                                            <p:strVal val="visible"/>
                                          </p:to>
                                        </p:set>
                                        <p:anim calcmode="lin" valueType="num">
                                          <p:cBhvr>
                                            <p:cTn id="7" dur="2000" fill="hold"/>
                                            <p:tgtEl>
                                              <p:spTgt spid="22"/>
                                            </p:tgtEl>
                                            <p:attrNameLst>
                                              <p:attrName>ppt_w</p:attrName>
                                            </p:attrNameLst>
                                          </p:cBhvr>
                                          <p:tavLst>
                                            <p:tav tm="0">
                                              <p:val>
                                                <p:fltVal val="0"/>
                                              </p:val>
                                            </p:tav>
                                            <p:tav tm="100000">
                                              <p:val>
                                                <p:strVal val="#ppt_w"/>
                                              </p:val>
                                            </p:tav>
                                          </p:tavLst>
                                        </p:anim>
                                        <p:anim calcmode="lin" valueType="num">
                                          <p:cBhvr>
                                            <p:cTn id="8" dur="2000" fill="hold"/>
                                            <p:tgtEl>
                                              <p:spTgt spid="22"/>
                                            </p:tgtEl>
                                            <p:attrNameLst>
                                              <p:attrName>ppt_h</p:attrName>
                                            </p:attrNameLst>
                                          </p:cBhvr>
                                          <p:tavLst>
                                            <p:tav tm="0">
                                              <p:val>
                                                <p:fltVal val="0"/>
                                              </p:val>
                                            </p:tav>
                                            <p:tav tm="100000">
                                              <p:val>
                                                <p:strVal val="#ppt_h"/>
                                              </p:val>
                                            </p:tav>
                                          </p:tavLst>
                                        </p:anim>
                                        <p:animEffect transition="in" filter="fade">
                                          <p:cBhvr>
                                            <p:cTn id="9" dur="2000"/>
                                            <p:tgtEl>
                                              <p:spTgt spid="22"/>
                                            </p:tgtEl>
                                          </p:cBhvr>
                                        </p:animEffect>
                                      </p:childTnLst>
                                    </p:cTn>
                                  </p:par>
                                  <p:par>
                                    <p:cTn id="10" presetID="21" presetClass="emph" presetSubtype="0" repeatCount="indefinite" fill="hold" grpId="1" nodeType="withEffect">
                                      <p:stCondLst>
                                        <p:cond delay="0"/>
                                      </p:stCondLst>
                                      <p:iterate type="wd">
                                        <p:tmPct val="10000"/>
                                      </p:iterate>
                                      <p:childTnLst>
                                        <p:animClr clrSpc="hsl" dir="cw">
                                          <p:cBhvr override="childStyle">
                                            <p:cTn id="11" dur="1000" fill="hold"/>
                                            <p:tgtEl>
                                              <p:spTgt spid="22"/>
                                            </p:tgtEl>
                                            <p:attrNameLst>
                                              <p:attrName>style.color</p:attrName>
                                            </p:attrNameLst>
                                          </p:cBhvr>
                                          <p:by>
                                            <p:hsl h="7200000" s="0" l="0"/>
                                          </p:by>
                                        </p:animClr>
                                        <p:animClr clrSpc="hsl" dir="cw">
                                          <p:cBhvr>
                                            <p:cTn id="12" dur="1000" fill="hold"/>
                                            <p:tgtEl>
                                              <p:spTgt spid="22"/>
                                            </p:tgtEl>
                                            <p:attrNameLst>
                                              <p:attrName>fillcolor</p:attrName>
                                            </p:attrNameLst>
                                          </p:cBhvr>
                                          <p:by>
                                            <p:hsl h="7200000" s="0" l="0"/>
                                          </p:by>
                                        </p:animClr>
                                        <p:animClr clrSpc="hsl" dir="cw">
                                          <p:cBhvr>
                                            <p:cTn id="13" dur="1000" fill="hold"/>
                                            <p:tgtEl>
                                              <p:spTgt spid="22"/>
                                            </p:tgtEl>
                                            <p:attrNameLst>
                                              <p:attrName>stroke.color</p:attrName>
                                            </p:attrNameLst>
                                          </p:cBhvr>
                                          <p:by>
                                            <p:hsl h="7200000" s="0" l="0"/>
                                          </p:by>
                                        </p:animClr>
                                        <p:set>
                                          <p:cBhvr>
                                            <p:cTn id="14" dur="1000" fill="hold"/>
                                            <p:tgtEl>
                                              <p:spTgt spid="22"/>
                                            </p:tgtEl>
                                            <p:attrNameLst>
                                              <p:attrName>fill.type</p:attrName>
                                            </p:attrNameLst>
                                          </p:cBhvr>
                                          <p:to>
                                            <p:strVal val="solid"/>
                                          </p:to>
                                        </p:set>
                                      </p:childTnLst>
                                    </p:cTn>
                                  </p:par>
                                  <p:par>
                                    <p:cTn id="15" presetID="2" presetClass="entr" presetSubtype="12"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3000" fill="hold"/>
                                            <p:tgtEl>
                                              <p:spTgt spid="33"/>
                                            </p:tgtEl>
                                            <p:attrNameLst>
                                              <p:attrName>ppt_x</p:attrName>
                                            </p:attrNameLst>
                                          </p:cBhvr>
                                          <p:tavLst>
                                            <p:tav tm="0">
                                              <p:val>
                                                <p:strVal val="0-#ppt_w/2"/>
                                              </p:val>
                                            </p:tav>
                                            <p:tav tm="100000">
                                              <p:val>
                                                <p:strVal val="#ppt_x"/>
                                              </p:val>
                                            </p:tav>
                                          </p:tavLst>
                                        </p:anim>
                                        <p:anim calcmode="lin" valueType="num">
                                          <p:cBhvr additive="base">
                                            <p:cTn id="18" dur="3000" fill="hold"/>
                                            <p:tgtEl>
                                              <p:spTgt spid="33"/>
                                            </p:tgtEl>
                                            <p:attrNameLst>
                                              <p:attrName>ppt_y</p:attrName>
                                            </p:attrNameLst>
                                          </p:cBhvr>
                                          <p:tavLst>
                                            <p:tav tm="0">
                                              <p:val>
                                                <p:strVal val="1+#ppt_h/2"/>
                                              </p:val>
                                            </p:tav>
                                            <p:tav tm="100000">
                                              <p:val>
                                                <p:strVal val="#ppt_y"/>
                                              </p:val>
                                            </p:tav>
                                          </p:tavLst>
                                        </p:anim>
                                      </p:childTnLst>
                                    </p:cTn>
                                  </p:par>
                                  <p:par>
                                    <p:cTn id="19" presetID="2" presetClass="entr" presetSubtype="12"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3000" fill="hold"/>
                                            <p:tgtEl>
                                              <p:spTgt spid="30"/>
                                            </p:tgtEl>
                                            <p:attrNameLst>
                                              <p:attrName>ppt_x</p:attrName>
                                            </p:attrNameLst>
                                          </p:cBhvr>
                                          <p:tavLst>
                                            <p:tav tm="0">
                                              <p:val>
                                                <p:strVal val="0-#ppt_w/2"/>
                                              </p:val>
                                            </p:tav>
                                            <p:tav tm="100000">
                                              <p:val>
                                                <p:strVal val="#ppt_x"/>
                                              </p:val>
                                            </p:tav>
                                          </p:tavLst>
                                        </p:anim>
                                        <p:anim calcmode="lin" valueType="num">
                                          <p:cBhvr additive="base">
                                            <p:cTn id="22" dur="3000" fill="hold"/>
                                            <p:tgtEl>
                                              <p:spTgt spid="30"/>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3000" fill="hold"/>
                                            <p:tgtEl>
                                              <p:spTgt spid="31"/>
                                            </p:tgtEl>
                                            <p:attrNameLst>
                                              <p:attrName>ppt_x</p:attrName>
                                            </p:attrNameLst>
                                          </p:cBhvr>
                                          <p:tavLst>
                                            <p:tav tm="0">
                                              <p:val>
                                                <p:strVal val="0-#ppt_w/2"/>
                                              </p:val>
                                            </p:tav>
                                            <p:tav tm="100000">
                                              <p:val>
                                                <p:strVal val="#ppt_x"/>
                                              </p:val>
                                            </p:tav>
                                          </p:tavLst>
                                        </p:anim>
                                        <p:anim calcmode="lin" valueType="num">
                                          <p:cBhvr additive="base">
                                            <p:cTn id="26" dur="3000" fill="hold"/>
                                            <p:tgtEl>
                                              <p:spTgt spid="31"/>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3000" fill="hold"/>
                                            <p:tgtEl>
                                              <p:spTgt spid="32"/>
                                            </p:tgtEl>
                                            <p:attrNameLst>
                                              <p:attrName>ppt_x</p:attrName>
                                            </p:attrNameLst>
                                          </p:cBhvr>
                                          <p:tavLst>
                                            <p:tav tm="0">
                                              <p:val>
                                                <p:strVal val="0-#ppt_w/2"/>
                                              </p:val>
                                            </p:tav>
                                            <p:tav tm="100000">
                                              <p:val>
                                                <p:strVal val="#ppt_x"/>
                                              </p:val>
                                            </p:tav>
                                          </p:tavLst>
                                        </p:anim>
                                        <p:anim calcmode="lin" valueType="num">
                                          <p:cBhvr additive="base">
                                            <p:cTn id="30" dur="30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9"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0-#ppt_w/2"/>
                                              </p:val>
                                            </p:tav>
                                            <p:tav tm="100000">
                                              <p:val>
                                                <p:strVal val="#ppt_x"/>
                                              </p:val>
                                            </p:tav>
                                          </p:tavLst>
                                        </p:anim>
                                        <p:anim calcmode="lin" valueType="num">
                                          <p:cBhvr additive="base">
                                            <p:cTn id="36" dur="500" fill="hold"/>
                                            <p:tgtEl>
                                              <p:spTgt spid="34"/>
                                            </p:tgtEl>
                                            <p:attrNameLst>
                                              <p:attrName>ppt_y</p:attrName>
                                            </p:attrNameLst>
                                          </p:cBhvr>
                                          <p:tavLst>
                                            <p:tav tm="0">
                                              <p:val>
                                                <p:strVal val="0-#ppt_h/2"/>
                                              </p:val>
                                            </p:tav>
                                            <p:tav tm="100000">
                                              <p:val>
                                                <p:strVal val="#ppt_y"/>
                                              </p:val>
                                            </p:tav>
                                          </p:tavLst>
                                        </p:anim>
                                      </p:childTnLst>
                                    </p:cTn>
                                  </p:par>
                                  <p:par>
                                    <p:cTn id="37" presetID="30" presetClass="emph" presetSubtype="0" repeatCount="indefinite" fill="hold" nodeType="withEffect">
                                      <p:stCondLst>
                                        <p:cond delay="0"/>
                                      </p:stCondLst>
                                      <p:endCondLst>
                                        <p:cond evt="onNext" delay="0">
                                          <p:tgtEl>
                                            <p:sldTgt/>
                                          </p:tgtEl>
                                        </p:cond>
                                      </p:endCondLst>
                                      <p:childTnLst>
                                        <p:animClr clrSpc="hsl" dir="cw">
                                          <p:cBhvr override="childStyle">
                                            <p:cTn id="38" dur="500" fill="hold"/>
                                            <p:tgtEl>
                                              <p:spTgt spid="34"/>
                                            </p:tgtEl>
                                            <p:attrNameLst>
                                              <p:attrName>style.color</p:attrName>
                                            </p:attrNameLst>
                                          </p:cBhvr>
                                          <p:by>
                                            <p:hsl h="0" s="12549" l="25098"/>
                                          </p:by>
                                        </p:animClr>
                                        <p:animClr clrSpc="hsl" dir="cw">
                                          <p:cBhvr>
                                            <p:cTn id="39" dur="500" fill="hold"/>
                                            <p:tgtEl>
                                              <p:spTgt spid="34"/>
                                            </p:tgtEl>
                                            <p:attrNameLst>
                                              <p:attrName>fillcolor</p:attrName>
                                            </p:attrNameLst>
                                          </p:cBhvr>
                                          <p:by>
                                            <p:hsl h="0" s="12549" l="25098"/>
                                          </p:by>
                                        </p:animClr>
                                        <p:animClr clrSpc="hsl" dir="cw">
                                          <p:cBhvr>
                                            <p:cTn id="40" dur="500" fill="hold"/>
                                            <p:tgtEl>
                                              <p:spTgt spid="34"/>
                                            </p:tgtEl>
                                            <p:attrNameLst>
                                              <p:attrName>stroke.color</p:attrName>
                                            </p:attrNameLst>
                                          </p:cBhvr>
                                          <p:by>
                                            <p:hsl h="0" s="12549" l="25098"/>
                                          </p:by>
                                        </p:animClr>
                                        <p:set>
                                          <p:cBhvr>
                                            <p:cTn id="41" dur="500" fill="hold"/>
                                            <p:tgtEl>
                                              <p:spTgt spid="34"/>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9" fill="hold" nodeType="click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additive="base">
                                            <p:cTn id="46" dur="500" fill="hold"/>
                                            <p:tgtEl>
                                              <p:spTgt spid="37"/>
                                            </p:tgtEl>
                                            <p:attrNameLst>
                                              <p:attrName>ppt_x</p:attrName>
                                            </p:attrNameLst>
                                          </p:cBhvr>
                                          <p:tavLst>
                                            <p:tav tm="0">
                                              <p:val>
                                                <p:strVal val="0-#ppt_w/2"/>
                                              </p:val>
                                            </p:tav>
                                            <p:tav tm="100000">
                                              <p:val>
                                                <p:strVal val="#ppt_x"/>
                                              </p:val>
                                            </p:tav>
                                          </p:tavLst>
                                        </p:anim>
                                        <p:anim calcmode="lin" valueType="num">
                                          <p:cBhvr additive="base">
                                            <p:cTn id="47" dur="500" fill="hold"/>
                                            <p:tgtEl>
                                              <p:spTgt spid="37"/>
                                            </p:tgtEl>
                                            <p:attrNameLst>
                                              <p:attrName>ppt_y</p:attrName>
                                            </p:attrNameLst>
                                          </p:cBhvr>
                                          <p:tavLst>
                                            <p:tav tm="0">
                                              <p:val>
                                                <p:strVal val="0-#ppt_h/2"/>
                                              </p:val>
                                            </p:tav>
                                            <p:tav tm="100000">
                                              <p:val>
                                                <p:strVal val="#ppt_y"/>
                                              </p:val>
                                            </p:tav>
                                          </p:tavLst>
                                        </p:anim>
                                      </p:childTnLst>
                                    </p:cTn>
                                  </p:par>
                                  <p:par>
                                    <p:cTn id="48" presetID="30" presetClass="emph" presetSubtype="0" repeatCount="indefinite" fill="hold" nodeType="withEffect">
                                      <p:stCondLst>
                                        <p:cond delay="0"/>
                                      </p:stCondLst>
                                      <p:endCondLst>
                                        <p:cond evt="onNext" delay="0">
                                          <p:tgtEl>
                                            <p:sldTgt/>
                                          </p:tgtEl>
                                        </p:cond>
                                      </p:endCondLst>
                                      <p:childTnLst>
                                        <p:animClr clrSpc="hsl" dir="cw">
                                          <p:cBhvr override="childStyle">
                                            <p:cTn id="49" dur="500" fill="hold"/>
                                            <p:tgtEl>
                                              <p:spTgt spid="37"/>
                                            </p:tgtEl>
                                            <p:attrNameLst>
                                              <p:attrName>style.color</p:attrName>
                                            </p:attrNameLst>
                                          </p:cBhvr>
                                          <p:by>
                                            <p:hsl h="0" s="12549" l="25098"/>
                                          </p:by>
                                        </p:animClr>
                                        <p:animClr clrSpc="hsl" dir="cw">
                                          <p:cBhvr>
                                            <p:cTn id="50" dur="500" fill="hold"/>
                                            <p:tgtEl>
                                              <p:spTgt spid="37"/>
                                            </p:tgtEl>
                                            <p:attrNameLst>
                                              <p:attrName>fillcolor</p:attrName>
                                            </p:attrNameLst>
                                          </p:cBhvr>
                                          <p:by>
                                            <p:hsl h="0" s="12549" l="25098"/>
                                          </p:by>
                                        </p:animClr>
                                        <p:animClr clrSpc="hsl" dir="cw">
                                          <p:cBhvr>
                                            <p:cTn id="51" dur="500" fill="hold"/>
                                            <p:tgtEl>
                                              <p:spTgt spid="37"/>
                                            </p:tgtEl>
                                            <p:attrNameLst>
                                              <p:attrName>stroke.color</p:attrName>
                                            </p:attrNameLst>
                                          </p:cBhvr>
                                          <p:by>
                                            <p:hsl h="0" s="12549" l="25098"/>
                                          </p:by>
                                        </p:animClr>
                                        <p:set>
                                          <p:cBhvr>
                                            <p:cTn id="52" dur="500" fill="hold"/>
                                            <p:tgtEl>
                                              <p:spTgt spid="37"/>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12"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additive="base">
                                            <p:cTn id="57" dur="500" fill="hold"/>
                                            <p:tgtEl>
                                              <p:spTgt spid="35"/>
                                            </p:tgtEl>
                                            <p:attrNameLst>
                                              <p:attrName>ppt_x</p:attrName>
                                            </p:attrNameLst>
                                          </p:cBhvr>
                                          <p:tavLst>
                                            <p:tav tm="0">
                                              <p:val>
                                                <p:strVal val="0-#ppt_w/2"/>
                                              </p:val>
                                            </p:tav>
                                            <p:tav tm="100000">
                                              <p:val>
                                                <p:strVal val="#ppt_x"/>
                                              </p:val>
                                            </p:tav>
                                          </p:tavLst>
                                        </p:anim>
                                        <p:anim calcmode="lin" valueType="num">
                                          <p:cBhvr additive="base">
                                            <p:cTn id="58" dur="500" fill="hold"/>
                                            <p:tgtEl>
                                              <p:spTgt spid="35"/>
                                            </p:tgtEl>
                                            <p:attrNameLst>
                                              <p:attrName>ppt_y</p:attrName>
                                            </p:attrNameLst>
                                          </p:cBhvr>
                                          <p:tavLst>
                                            <p:tav tm="0">
                                              <p:val>
                                                <p:strVal val="1+#ppt_h/2"/>
                                              </p:val>
                                            </p:tav>
                                            <p:tav tm="100000">
                                              <p:val>
                                                <p:strVal val="#ppt_y"/>
                                              </p:val>
                                            </p:tav>
                                          </p:tavLst>
                                        </p:anim>
                                      </p:childTnLst>
                                    </p:cTn>
                                  </p:par>
                                  <p:par>
                                    <p:cTn id="59" presetID="30" presetClass="emph" presetSubtype="0" repeatCount="indefinite" fill="hold" nodeType="withEffect">
                                      <p:stCondLst>
                                        <p:cond delay="0"/>
                                      </p:stCondLst>
                                      <p:endCondLst>
                                        <p:cond evt="onNext" delay="0">
                                          <p:tgtEl>
                                            <p:sldTgt/>
                                          </p:tgtEl>
                                        </p:cond>
                                      </p:endCondLst>
                                      <p:childTnLst>
                                        <p:animClr clrSpc="hsl" dir="cw">
                                          <p:cBhvr override="childStyle">
                                            <p:cTn id="60" dur="500" fill="hold"/>
                                            <p:tgtEl>
                                              <p:spTgt spid="35"/>
                                            </p:tgtEl>
                                            <p:attrNameLst>
                                              <p:attrName>style.color</p:attrName>
                                            </p:attrNameLst>
                                          </p:cBhvr>
                                          <p:by>
                                            <p:hsl h="0" s="12549" l="25098"/>
                                          </p:by>
                                        </p:animClr>
                                        <p:animClr clrSpc="hsl" dir="cw">
                                          <p:cBhvr>
                                            <p:cTn id="61" dur="500" fill="hold"/>
                                            <p:tgtEl>
                                              <p:spTgt spid="35"/>
                                            </p:tgtEl>
                                            <p:attrNameLst>
                                              <p:attrName>fillcolor</p:attrName>
                                            </p:attrNameLst>
                                          </p:cBhvr>
                                          <p:by>
                                            <p:hsl h="0" s="12549" l="25098"/>
                                          </p:by>
                                        </p:animClr>
                                        <p:animClr clrSpc="hsl" dir="cw">
                                          <p:cBhvr>
                                            <p:cTn id="62" dur="500" fill="hold"/>
                                            <p:tgtEl>
                                              <p:spTgt spid="35"/>
                                            </p:tgtEl>
                                            <p:attrNameLst>
                                              <p:attrName>stroke.color</p:attrName>
                                            </p:attrNameLst>
                                          </p:cBhvr>
                                          <p:by>
                                            <p:hsl h="0" s="12549" l="25098"/>
                                          </p:by>
                                        </p:animClr>
                                        <p:set>
                                          <p:cBhvr>
                                            <p:cTn id="63" dur="500" fill="hold"/>
                                            <p:tgtEl>
                                              <p:spTgt spid="35"/>
                                            </p:tgtEl>
                                            <p:attrNameLst>
                                              <p:attrName>fill.type</p:attrName>
                                            </p:attrNameLst>
                                          </p:cBhvr>
                                          <p:to>
                                            <p:strVal val="solid"/>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12" fill="hold" nodeType="click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500" fill="hold"/>
                                            <p:tgtEl>
                                              <p:spTgt spid="36"/>
                                            </p:tgtEl>
                                            <p:attrNameLst>
                                              <p:attrName>ppt_x</p:attrName>
                                            </p:attrNameLst>
                                          </p:cBhvr>
                                          <p:tavLst>
                                            <p:tav tm="0">
                                              <p:val>
                                                <p:strVal val="0-#ppt_w/2"/>
                                              </p:val>
                                            </p:tav>
                                            <p:tav tm="100000">
                                              <p:val>
                                                <p:strVal val="#ppt_x"/>
                                              </p:val>
                                            </p:tav>
                                          </p:tavLst>
                                        </p:anim>
                                        <p:anim calcmode="lin" valueType="num">
                                          <p:cBhvr additive="base">
                                            <p:cTn id="69" dur="500" fill="hold"/>
                                            <p:tgtEl>
                                              <p:spTgt spid="36"/>
                                            </p:tgtEl>
                                            <p:attrNameLst>
                                              <p:attrName>ppt_y</p:attrName>
                                            </p:attrNameLst>
                                          </p:cBhvr>
                                          <p:tavLst>
                                            <p:tav tm="0">
                                              <p:val>
                                                <p:strVal val="1+#ppt_h/2"/>
                                              </p:val>
                                            </p:tav>
                                            <p:tav tm="100000">
                                              <p:val>
                                                <p:strVal val="#ppt_y"/>
                                              </p:val>
                                            </p:tav>
                                          </p:tavLst>
                                        </p:anim>
                                      </p:childTnLst>
                                    </p:cTn>
                                  </p:par>
                                  <p:par>
                                    <p:cTn id="70" presetID="30" presetClass="emph" presetSubtype="0" repeatCount="indefinite" fill="hold" nodeType="withEffect">
                                      <p:stCondLst>
                                        <p:cond delay="0"/>
                                      </p:stCondLst>
                                      <p:endCondLst>
                                        <p:cond evt="onNext" delay="0">
                                          <p:tgtEl>
                                            <p:sldTgt/>
                                          </p:tgtEl>
                                        </p:cond>
                                      </p:endCondLst>
                                      <p:childTnLst>
                                        <p:animClr clrSpc="hsl" dir="cw">
                                          <p:cBhvr override="childStyle">
                                            <p:cTn id="71" dur="500" fill="hold"/>
                                            <p:tgtEl>
                                              <p:spTgt spid="36"/>
                                            </p:tgtEl>
                                            <p:attrNameLst>
                                              <p:attrName>style.color</p:attrName>
                                            </p:attrNameLst>
                                          </p:cBhvr>
                                          <p:by>
                                            <p:hsl h="0" s="12549" l="25098"/>
                                          </p:by>
                                        </p:animClr>
                                        <p:animClr clrSpc="hsl" dir="cw">
                                          <p:cBhvr>
                                            <p:cTn id="72" dur="500" fill="hold"/>
                                            <p:tgtEl>
                                              <p:spTgt spid="36"/>
                                            </p:tgtEl>
                                            <p:attrNameLst>
                                              <p:attrName>fillcolor</p:attrName>
                                            </p:attrNameLst>
                                          </p:cBhvr>
                                          <p:by>
                                            <p:hsl h="0" s="12549" l="25098"/>
                                          </p:by>
                                        </p:animClr>
                                        <p:animClr clrSpc="hsl" dir="cw">
                                          <p:cBhvr>
                                            <p:cTn id="73" dur="500" fill="hold"/>
                                            <p:tgtEl>
                                              <p:spTgt spid="36"/>
                                            </p:tgtEl>
                                            <p:attrNameLst>
                                              <p:attrName>stroke.color</p:attrName>
                                            </p:attrNameLst>
                                          </p:cBhvr>
                                          <p:by>
                                            <p:hsl h="0" s="12549" l="25098"/>
                                          </p:by>
                                        </p:animClr>
                                        <p:set>
                                          <p:cBhvr>
                                            <p:cTn id="74" dur="500" fill="hold"/>
                                            <p:tgtEl>
                                              <p:spTgt spid="3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2" grpId="0"/>
          <p:bldP spid="22" grpId="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136" y="52136"/>
            <a:ext cx="12063663" cy="6745705"/>
            <a:chOff x="0" y="0"/>
            <a:chExt cx="12192001" cy="6857999"/>
          </a:xfrm>
        </p:grpSpPr>
        <p:sp>
          <p:nvSpPr>
            <p:cNvPr id="5" name="Rectangle 4"/>
            <p:cNvSpPr/>
            <p:nvPr/>
          </p:nvSpPr>
          <p:spPr>
            <a:xfrm>
              <a:off x="0" y="0"/>
              <a:ext cx="12192001" cy="6857999"/>
            </a:xfrm>
            <a:prstGeom prst="rect">
              <a:avLst/>
            </a:prstGeom>
            <a:noFill/>
            <a:ln w="76200">
              <a:solidFill>
                <a:schemeClr val="accent4">
                  <a:lumMod val="40000"/>
                  <a:lumOff val="60000"/>
                </a:schemeClr>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 name="Rectangle 5"/>
            <p:cNvSpPr/>
            <p:nvPr/>
          </p:nvSpPr>
          <p:spPr>
            <a:xfrm>
              <a:off x="184485" y="168443"/>
              <a:ext cx="11815010" cy="6521116"/>
            </a:xfrm>
            <a:prstGeom prst="rect">
              <a:avLst/>
            </a:prstGeom>
            <a:noFill/>
            <a:ln w="76200">
              <a:solidFill>
                <a:srgbClr val="FF0000"/>
              </a:solidFill>
            </a:ln>
            <a:effectLst>
              <a:glow rad="2286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Rectangle 6"/>
            <p:cNvSpPr/>
            <p:nvPr/>
          </p:nvSpPr>
          <p:spPr>
            <a:xfrm>
              <a:off x="1411702" y="304803"/>
              <a:ext cx="9448800" cy="882318"/>
            </a:xfrm>
            <a:prstGeom prst="rect">
              <a:avLst/>
            </a:prstGeom>
            <a:solidFill>
              <a:schemeClr val="accent6">
                <a:lumMod val="40000"/>
                <a:lumOff val="60000"/>
              </a:schemeClr>
            </a:solidFill>
            <a:ln w="3492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Vertical Scroll 11"/>
          <p:cNvSpPr/>
          <p:nvPr/>
        </p:nvSpPr>
        <p:spPr>
          <a:xfrm>
            <a:off x="2903221" y="1554479"/>
            <a:ext cx="6131051" cy="4744637"/>
          </a:xfrm>
          <a:prstGeom prst="verticalScroll">
            <a:avLst/>
          </a:prstGeom>
          <a:solidFill>
            <a:schemeClr val="bg1">
              <a:lumMod val="95000"/>
            </a:schemeClr>
          </a:solid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শিক্ষকের</a:t>
            </a:r>
            <a:r>
              <a:rPr lang="en-US" sz="66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600" b="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সরব</a:t>
            </a:r>
            <a:r>
              <a:rPr lang="en-US" sz="66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600" b="1"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a:t>
            </a:r>
            <a:r>
              <a:rPr lang="en-US" sz="6600" b="1" dirty="0" smtClean="0">
                <a:solidFill>
                  <a:srgbClr val="00B050"/>
                </a:solidFill>
                <a:effectLst>
                  <a:innerShdw blurRad="114300">
                    <a:prstClr val="black"/>
                  </a:innerShdw>
                </a:effectLst>
                <a:latin typeface="NikoshBAN" panose="02000000000000000000" pitchFamily="2" charset="0"/>
                <a:cs typeface="NikoshBAN" panose="02000000000000000000" pitchFamily="2" charset="0"/>
              </a:rPr>
              <a:t>  </a:t>
            </a:r>
            <a:r>
              <a:rPr lang="bn-IN" sz="6600" b="1" dirty="0" smtClean="0">
                <a:solidFill>
                  <a:srgbClr val="00B050"/>
                </a:solidFill>
                <a:effectLst>
                  <a:innerShdw blurRad="114300">
                    <a:prstClr val="black"/>
                  </a:innerShdw>
                </a:effectLst>
              </a:rPr>
              <a:t> </a:t>
            </a:r>
            <a:endParaRPr lang="en-US" sz="6600" b="1" dirty="0">
              <a:solidFill>
                <a:srgbClr val="00B050"/>
              </a:solidFill>
              <a:effectLst>
                <a:innerShdw blurRad="114300">
                  <a:prstClr val="black"/>
                </a:innerShdw>
              </a:effectLst>
            </a:endParaRPr>
          </a:p>
        </p:txBody>
      </p:sp>
      <p:sp>
        <p:nvSpPr>
          <p:cNvPr id="14" name="TextBox 13"/>
          <p:cNvSpPr txBox="1"/>
          <p:nvPr/>
        </p:nvSpPr>
        <p:spPr>
          <a:xfrm>
            <a:off x="3390328" y="327439"/>
            <a:ext cx="6073683" cy="790995"/>
          </a:xfrm>
          <a:prstGeom prst="rect">
            <a:avLst/>
          </a:prstGeom>
          <a:noFill/>
          <a:effectLst/>
        </p:spPr>
        <p:txBody>
          <a:bodyPr wrap="square" rtlCol="0">
            <a:prstTxWarp prst="textPlain">
              <a:avLst/>
            </a:prstTxWarp>
            <a:spAutoFit/>
            <a:scene3d>
              <a:camera prst="orthographicFront"/>
              <a:lightRig rig="threePt" dir="t"/>
            </a:scene3d>
            <a:sp3d extrusionH="57150">
              <a:bevelT w="38100" h="38100"/>
            </a:sp3d>
          </a:bodyPr>
          <a:lstStyle/>
          <a:p>
            <a:pPr algn="ctr"/>
            <a:r>
              <a:rPr lang="bn-IN" sz="4000" b="1" dirty="0" smtClean="0">
                <a:solidFill>
                  <a:srgbClr val="FF0000"/>
                </a:solidFill>
                <a:effectLst/>
                <a:latin typeface="NikoshBAN" panose="02000000000000000000" pitchFamily="2" charset="0"/>
                <a:cs typeface="NikoshBAN" panose="02000000000000000000" pitchFamily="2" charset="0"/>
              </a:rPr>
              <a:t>দাদির হাতের মজার পিঠা </a:t>
            </a:r>
            <a:endParaRPr lang="en-GB" sz="4000" b="1" dirty="0">
              <a:solidFill>
                <a:srgbClr val="FF0000"/>
              </a:solidFill>
              <a:effectLst/>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726487070"/>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wd">
                                    <p:tmPct val="0"/>
                                  </p:iterate>
                                  <p:childTnLst>
                                    <p:set>
                                      <p:cBhvr>
                                        <p:cTn id="6" dur="1" fill="hold">
                                          <p:stCondLst>
                                            <p:cond delay="0"/>
                                          </p:stCondLst>
                                        </p:cTn>
                                        <p:tgtEl>
                                          <p:spTgt spid="14"/>
                                        </p:tgtEl>
                                        <p:attrNameLst>
                                          <p:attrName>style.visibility</p:attrName>
                                        </p:attrNameLst>
                                      </p:cBhvr>
                                      <p:to>
                                        <p:strVal val="visible"/>
                                      </p:to>
                                    </p:set>
                                    <p:anim calcmode="lin" valueType="num">
                                      <p:cBhvr>
                                        <p:cTn id="7" dur="2000" fill="hold"/>
                                        <p:tgtEl>
                                          <p:spTgt spid="14"/>
                                        </p:tgtEl>
                                        <p:attrNameLst>
                                          <p:attrName>ppt_w</p:attrName>
                                        </p:attrNameLst>
                                      </p:cBhvr>
                                      <p:tavLst>
                                        <p:tav tm="0">
                                          <p:val>
                                            <p:fltVal val="0"/>
                                          </p:val>
                                        </p:tav>
                                        <p:tav tm="100000">
                                          <p:val>
                                            <p:strVal val="#ppt_w"/>
                                          </p:val>
                                        </p:tav>
                                      </p:tavLst>
                                    </p:anim>
                                    <p:anim calcmode="lin" valueType="num">
                                      <p:cBhvr>
                                        <p:cTn id="8" dur="2000" fill="hold"/>
                                        <p:tgtEl>
                                          <p:spTgt spid="14"/>
                                        </p:tgtEl>
                                        <p:attrNameLst>
                                          <p:attrName>ppt_h</p:attrName>
                                        </p:attrNameLst>
                                      </p:cBhvr>
                                      <p:tavLst>
                                        <p:tav tm="0">
                                          <p:val>
                                            <p:fltVal val="0"/>
                                          </p:val>
                                        </p:tav>
                                        <p:tav tm="100000">
                                          <p:val>
                                            <p:strVal val="#ppt_h"/>
                                          </p:val>
                                        </p:tav>
                                      </p:tavLst>
                                    </p:anim>
                                    <p:animEffect transition="in" filter="fade">
                                      <p:cBhvr>
                                        <p:cTn id="9" dur="2000"/>
                                        <p:tgtEl>
                                          <p:spTgt spid="14"/>
                                        </p:tgtEl>
                                      </p:cBhvr>
                                    </p:animEffect>
                                  </p:childTnLst>
                                </p:cTn>
                              </p:par>
                              <p:par>
                                <p:cTn id="10" presetID="21" presetClass="emph" presetSubtype="0" repeatCount="indefinite" fill="hold" grpId="1" nodeType="withEffect">
                                  <p:stCondLst>
                                    <p:cond delay="0"/>
                                  </p:stCondLst>
                                  <p:iterate type="wd">
                                    <p:tmPct val="10000"/>
                                  </p:iterate>
                                  <p:childTnLst>
                                    <p:animClr clrSpc="hsl" dir="cw">
                                      <p:cBhvr override="childStyle">
                                        <p:cTn id="11" dur="1000" fill="hold"/>
                                        <p:tgtEl>
                                          <p:spTgt spid="14"/>
                                        </p:tgtEl>
                                        <p:attrNameLst>
                                          <p:attrName>style.color</p:attrName>
                                        </p:attrNameLst>
                                      </p:cBhvr>
                                      <p:by>
                                        <p:hsl h="7200000" s="0" l="0"/>
                                      </p:by>
                                    </p:animClr>
                                    <p:animClr clrSpc="hsl" dir="cw">
                                      <p:cBhvr>
                                        <p:cTn id="12" dur="1000" fill="hold"/>
                                        <p:tgtEl>
                                          <p:spTgt spid="14"/>
                                        </p:tgtEl>
                                        <p:attrNameLst>
                                          <p:attrName>fillcolor</p:attrName>
                                        </p:attrNameLst>
                                      </p:cBhvr>
                                      <p:by>
                                        <p:hsl h="7200000" s="0" l="0"/>
                                      </p:by>
                                    </p:animClr>
                                    <p:animClr clrSpc="hsl" dir="cw">
                                      <p:cBhvr>
                                        <p:cTn id="13" dur="1000" fill="hold"/>
                                        <p:tgtEl>
                                          <p:spTgt spid="14"/>
                                        </p:tgtEl>
                                        <p:attrNameLst>
                                          <p:attrName>stroke.color</p:attrName>
                                        </p:attrNameLst>
                                      </p:cBhvr>
                                      <p:by>
                                        <p:hsl h="7200000" s="0" l="0"/>
                                      </p:by>
                                    </p:animClr>
                                    <p:set>
                                      <p:cBhvr>
                                        <p:cTn id="14" dur="1000" fill="hold"/>
                                        <p:tgtEl>
                                          <p:spTgt spid="14"/>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3000" fill="hold"/>
                                        <p:tgtEl>
                                          <p:spTgt spid="12"/>
                                        </p:tgtEl>
                                        <p:attrNameLst>
                                          <p:attrName>ppt_w</p:attrName>
                                        </p:attrNameLst>
                                      </p:cBhvr>
                                      <p:tavLst>
                                        <p:tav tm="0">
                                          <p:val>
                                            <p:fltVal val="0"/>
                                          </p:val>
                                        </p:tav>
                                        <p:tav tm="100000">
                                          <p:val>
                                            <p:strVal val="#ppt_w"/>
                                          </p:val>
                                        </p:tav>
                                      </p:tavLst>
                                    </p:anim>
                                    <p:anim calcmode="lin" valueType="num">
                                      <p:cBhvr>
                                        <p:cTn id="20" dur="3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136" y="52136"/>
            <a:ext cx="12063663" cy="6745705"/>
            <a:chOff x="0" y="0"/>
            <a:chExt cx="12192001" cy="6857999"/>
          </a:xfrm>
        </p:grpSpPr>
        <p:sp>
          <p:nvSpPr>
            <p:cNvPr id="5" name="Rectangle 4"/>
            <p:cNvSpPr/>
            <p:nvPr/>
          </p:nvSpPr>
          <p:spPr>
            <a:xfrm>
              <a:off x="0" y="0"/>
              <a:ext cx="12192001" cy="6857999"/>
            </a:xfrm>
            <a:prstGeom prst="rect">
              <a:avLst/>
            </a:prstGeom>
            <a:noFill/>
            <a:ln w="76200">
              <a:solidFill>
                <a:schemeClr val="accent4">
                  <a:lumMod val="40000"/>
                  <a:lumOff val="60000"/>
                </a:schemeClr>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 name="Rectangle 5"/>
            <p:cNvSpPr/>
            <p:nvPr/>
          </p:nvSpPr>
          <p:spPr>
            <a:xfrm>
              <a:off x="184485" y="168443"/>
              <a:ext cx="11815010" cy="6521116"/>
            </a:xfrm>
            <a:prstGeom prst="rect">
              <a:avLst/>
            </a:prstGeom>
            <a:noFill/>
            <a:ln w="76200">
              <a:solidFill>
                <a:srgbClr val="FF0000"/>
              </a:solidFill>
            </a:ln>
            <a:effectLst>
              <a:glow rad="2286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Rectangle 6"/>
            <p:cNvSpPr/>
            <p:nvPr/>
          </p:nvSpPr>
          <p:spPr>
            <a:xfrm>
              <a:off x="1411702" y="304803"/>
              <a:ext cx="9448800" cy="882318"/>
            </a:xfrm>
            <a:prstGeom prst="rect">
              <a:avLst/>
            </a:prstGeom>
            <a:solidFill>
              <a:schemeClr val="accent6">
                <a:lumMod val="40000"/>
                <a:lumOff val="60000"/>
              </a:schemeClr>
            </a:solidFill>
            <a:ln w="3492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2719140" y="524562"/>
            <a:ext cx="6472990" cy="559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i="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এসো নতুন শব্দের অর্থ জেনে নেই</a:t>
            </a:r>
            <a:r>
              <a:rPr lang="bn-BD" sz="3200" b="1" i="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3200" b="1" i="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3" name="Rounded Rectangle 12"/>
          <p:cNvSpPr/>
          <p:nvPr/>
        </p:nvSpPr>
        <p:spPr>
          <a:xfrm>
            <a:off x="5772239" y="4118671"/>
            <a:ext cx="5879385" cy="774894"/>
          </a:xfrm>
          <a:prstGeom prst="roundRect">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en-US" sz="3200" b="1" dirty="0" err="1"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অনুষ্ঠানটি</a:t>
            </a:r>
            <a:r>
              <a:rPr lang="en-US" sz="32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খুবই</a:t>
            </a:r>
            <a:r>
              <a:rPr lang="en-US" sz="32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ভালো</a:t>
            </a:r>
            <a:r>
              <a:rPr lang="en-US" sz="32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লাগল</a:t>
            </a:r>
            <a:r>
              <a:rPr lang="en-US" sz="32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a:t>
            </a:r>
            <a:endParaRPr lang="en-US" sz="3200" b="1" dirty="0">
              <a:solidFill>
                <a:srgbClr val="C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4" name="Rounded Rectangle 13"/>
          <p:cNvSpPr/>
          <p:nvPr/>
        </p:nvSpPr>
        <p:spPr>
          <a:xfrm>
            <a:off x="5772240" y="5262196"/>
            <a:ext cx="5879383" cy="774894"/>
          </a:xfrm>
          <a:prstGeom prst="roundRect">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en-US" sz="3200" b="1" dirty="0" err="1"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বাংলাদেশ</a:t>
            </a:r>
            <a:r>
              <a:rPr lang="en-US" sz="32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অনেক</a:t>
            </a:r>
            <a:r>
              <a:rPr lang="en-US" sz="32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সুন্দর</a:t>
            </a:r>
            <a:r>
              <a:rPr lang="en-US" sz="32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a:t>
            </a:r>
            <a:endParaRPr lang="en-US" sz="3200" b="1" dirty="0">
              <a:solidFill>
                <a:srgbClr val="C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5" name="Rounded Rectangle 14"/>
          <p:cNvSpPr/>
          <p:nvPr/>
        </p:nvSpPr>
        <p:spPr>
          <a:xfrm>
            <a:off x="5772239" y="1829384"/>
            <a:ext cx="5879383" cy="774894"/>
          </a:xfrm>
          <a:prstGeom prst="roundRect">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bn-BD" sz="32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পিঠা খাওয়ার ধুম পড়ে</a:t>
            </a:r>
            <a:r>
              <a:rPr lang="en-US" sz="3200" b="1" dirty="0" err="1"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ছে</a:t>
            </a:r>
            <a:r>
              <a:rPr lang="bn-BD" sz="32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a:t>
            </a:r>
            <a:endParaRPr lang="en-US" sz="3200" b="1" dirty="0">
              <a:solidFill>
                <a:srgbClr val="C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6" name="Rounded Rectangle 15"/>
          <p:cNvSpPr/>
          <p:nvPr/>
        </p:nvSpPr>
        <p:spPr>
          <a:xfrm>
            <a:off x="2354068" y="2952654"/>
            <a:ext cx="3210605" cy="838200"/>
          </a:xfrm>
          <a:prstGeom prst="round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bn-BD" sz="2400" b="1"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শস্য থেকে খোসা বা তুষ ছাড়িয়ে নেওয়া </a:t>
            </a:r>
            <a:endParaRPr lang="en-US" sz="2400" b="1" dirty="0">
              <a:solidFill>
                <a:srgbClr val="7030A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7" name="Rounded Rectangle 16"/>
          <p:cNvSpPr/>
          <p:nvPr/>
        </p:nvSpPr>
        <p:spPr>
          <a:xfrm>
            <a:off x="553234" y="4240909"/>
            <a:ext cx="1744725" cy="530418"/>
          </a:xfrm>
          <a:prstGeom prst="round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bn-BD" sz="32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অনুষ্ঠান</a:t>
            </a:r>
            <a:endParaRPr lang="en-US" sz="32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8" name="Rounded Rectangle 17"/>
          <p:cNvSpPr/>
          <p:nvPr/>
        </p:nvSpPr>
        <p:spPr>
          <a:xfrm>
            <a:off x="507514" y="3099821"/>
            <a:ext cx="1744725" cy="530418"/>
          </a:xfrm>
          <a:prstGeom prst="round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bn-BD" sz="32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ভানা</a:t>
            </a:r>
            <a:endParaRPr lang="en-US" sz="32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9" name="Rounded Rectangle 18"/>
          <p:cNvSpPr/>
          <p:nvPr/>
        </p:nvSpPr>
        <p:spPr>
          <a:xfrm>
            <a:off x="541272" y="1940353"/>
            <a:ext cx="1744725" cy="530418"/>
          </a:xfrm>
          <a:prstGeom prst="round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bn-BD" sz="32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ধুম</a:t>
            </a:r>
            <a:endParaRPr lang="en-US" sz="32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0" name="Rounded Rectangle 19"/>
          <p:cNvSpPr/>
          <p:nvPr/>
        </p:nvSpPr>
        <p:spPr>
          <a:xfrm>
            <a:off x="541272" y="5386891"/>
            <a:ext cx="1744725" cy="530418"/>
          </a:xfrm>
          <a:prstGeom prst="round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bn-BD" sz="32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সুন্দর</a:t>
            </a:r>
            <a:endParaRPr lang="en-US" sz="32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1" name="Rounded Rectangle 20"/>
          <p:cNvSpPr/>
          <p:nvPr/>
        </p:nvSpPr>
        <p:spPr>
          <a:xfrm>
            <a:off x="2409745" y="4116214"/>
            <a:ext cx="3132068" cy="793656"/>
          </a:xfrm>
          <a:prstGeom prst="round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3200" b="1">
                <a:solidFill>
                  <a:srgbClr val="7030A0"/>
                </a:solidFill>
                <a:effectLst>
                  <a:outerShdw blurRad="38100" dist="38100" dir="2700000" algn="tl">
                    <a:srgbClr val="000000">
                      <a:alpha val="43137"/>
                    </a:srgbClr>
                  </a:outerShdw>
                </a:effectLst>
                <a:latin typeface="NikoshBAN" pitchFamily="2" charset="0"/>
                <a:cs typeface="NikoshBAN" pitchFamily="2" charset="0"/>
              </a:rPr>
              <a:t>উৎসব</a:t>
            </a:r>
            <a:r>
              <a:rPr lang="bn-BD" sz="3200" b="1">
                <a:solidFill>
                  <a:srgbClr val="7030A0"/>
                </a:solidFill>
                <a:effectLst>
                  <a:outerShdw blurRad="38100" dist="38100" dir="2700000" algn="tl">
                    <a:srgbClr val="000000">
                      <a:alpha val="43137"/>
                    </a:srgbClr>
                  </a:outerShdw>
                </a:effectLst>
                <a:latin typeface="NikoshBAN" pitchFamily="2" charset="0"/>
                <a:cs typeface="NikoshBAN" pitchFamily="2" charset="0"/>
              </a:rPr>
              <a:t> </a:t>
            </a:r>
            <a:endParaRPr lang="en-US" sz="3200" b="1" dirty="0">
              <a:solidFill>
                <a:srgbClr val="7030A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2" name="Rounded Rectangle 21"/>
          <p:cNvSpPr/>
          <p:nvPr/>
        </p:nvSpPr>
        <p:spPr>
          <a:xfrm>
            <a:off x="5772240" y="2951789"/>
            <a:ext cx="5879385" cy="786392"/>
          </a:xfrm>
          <a:prstGeom prst="roundRect">
            <a:avLst/>
          </a:prstGeom>
          <a:solidFill>
            <a:schemeClr val="tx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en-US" sz="3200" b="1" dirty="0" err="1"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ঢেঁকিতে</a:t>
            </a:r>
            <a:r>
              <a:rPr lang="en-US" sz="32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ধান</a:t>
            </a:r>
            <a:r>
              <a:rPr lang="en-US" sz="32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ভানা</a:t>
            </a:r>
            <a:r>
              <a:rPr lang="en-US" sz="32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হয়</a:t>
            </a:r>
            <a:r>
              <a:rPr lang="en-US" sz="3200" b="1"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a:t>
            </a:r>
            <a:endParaRPr lang="en-US" sz="3200" b="1" dirty="0">
              <a:solidFill>
                <a:srgbClr val="C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3" name="Rounded Rectangle 22"/>
          <p:cNvSpPr/>
          <p:nvPr/>
        </p:nvSpPr>
        <p:spPr>
          <a:xfrm>
            <a:off x="2397783" y="1815658"/>
            <a:ext cx="3132068" cy="793656"/>
          </a:xfrm>
          <a:prstGeom prst="round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bn-BD" sz="3200" b="1" dirty="0">
                <a:solidFill>
                  <a:srgbClr val="7030A0"/>
                </a:solidFill>
                <a:effectLst>
                  <a:outerShdw blurRad="38100" dist="38100" dir="2700000" algn="tl">
                    <a:srgbClr val="000000">
                      <a:alpha val="43137"/>
                    </a:srgbClr>
                  </a:outerShdw>
                </a:effectLst>
                <a:latin typeface="NikoshBAN" pitchFamily="2" charset="0"/>
                <a:cs typeface="NikoshBAN" pitchFamily="2" charset="0"/>
              </a:rPr>
              <a:t>জাঁকজমক </a:t>
            </a:r>
            <a:endParaRPr lang="en-US" sz="3200" b="1" dirty="0">
              <a:solidFill>
                <a:srgbClr val="7030A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4" name="Rounded Rectangle 23"/>
          <p:cNvSpPr/>
          <p:nvPr/>
        </p:nvSpPr>
        <p:spPr>
          <a:xfrm>
            <a:off x="2397783" y="5262196"/>
            <a:ext cx="3132068" cy="793656"/>
          </a:xfrm>
          <a:prstGeom prst="round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bn-IN" sz="3200" b="1" dirty="0">
                <a:solidFill>
                  <a:srgbClr val="7030A0"/>
                </a:solidFill>
                <a:effectLst>
                  <a:outerShdw blurRad="38100" dist="38100" dir="2700000" algn="tl">
                    <a:srgbClr val="000000">
                      <a:alpha val="43137"/>
                    </a:srgbClr>
                  </a:outerShdw>
                </a:effectLst>
                <a:latin typeface="NikoshBAN" pitchFamily="2" charset="0"/>
                <a:cs typeface="NikoshBAN" pitchFamily="2" charset="0"/>
              </a:rPr>
              <a:t>ভাল</a:t>
            </a:r>
            <a:r>
              <a:rPr lang="bn-BD" sz="3200" b="1" dirty="0">
                <a:solidFill>
                  <a:srgbClr val="7030A0"/>
                </a:solidFill>
                <a:effectLst>
                  <a:outerShdw blurRad="38100" dist="38100" dir="2700000" algn="tl">
                    <a:srgbClr val="000000">
                      <a:alpha val="43137"/>
                    </a:srgbClr>
                  </a:outerShdw>
                </a:effectLst>
                <a:latin typeface="NikoshBAN" pitchFamily="2" charset="0"/>
                <a:cs typeface="NikoshBAN" pitchFamily="2" charset="0"/>
              </a:rPr>
              <a:t> </a:t>
            </a:r>
            <a:endParaRPr lang="en-US" sz="3200" b="1" dirty="0">
              <a:solidFill>
                <a:srgbClr val="7030A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 xmlns:p14="http://schemas.microsoft.com/office/powerpoint/2010/main" val="399452413"/>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grpId="0" nodeType="clickEffect" p14:presetBounceEnd="60000">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14:bounceEnd="60000">
                                          <p:cBhvr additive="base">
                                            <p:cTn id="14" dur="2000" fill="hold"/>
                                            <p:tgtEl>
                                              <p:spTgt spid="17"/>
                                            </p:tgtEl>
                                            <p:attrNameLst>
                                              <p:attrName>ppt_x</p:attrName>
                                            </p:attrNameLst>
                                          </p:cBhvr>
                                          <p:tavLst>
                                            <p:tav tm="0">
                                              <p:val>
                                                <p:strVal val="0-#ppt_w/2"/>
                                              </p:val>
                                            </p:tav>
                                            <p:tav tm="100000">
                                              <p:val>
                                                <p:strVal val="#ppt_x"/>
                                              </p:val>
                                            </p:tav>
                                          </p:tavLst>
                                        </p:anim>
                                        <p:anim calcmode="lin" valueType="num" p14:bounceEnd="60000">
                                          <p:cBhvr additive="base">
                                            <p:cTn id="15" dur="2000" fill="hold"/>
                                            <p:tgtEl>
                                              <p:spTgt spid="17"/>
                                            </p:tgtEl>
                                            <p:attrNameLst>
                                              <p:attrName>ppt_y</p:attrName>
                                            </p:attrNameLst>
                                          </p:cBhvr>
                                          <p:tavLst>
                                            <p:tav tm="0">
                                              <p:val>
                                                <p:strVal val="1+#ppt_h/2"/>
                                              </p:val>
                                            </p:tav>
                                            <p:tav tm="100000">
                                              <p:val>
                                                <p:strVal val="#ppt_y"/>
                                              </p:val>
                                            </p:tav>
                                          </p:tavLst>
                                        </p:anim>
                                      </p:childTnLst>
                                    </p:cTn>
                                  </p:par>
                                  <p:par>
                                    <p:cTn id="16" presetID="2" presetClass="entr" presetSubtype="12" fill="hold" grpId="0" nodeType="withEffect" p14:presetBounceEnd="60000">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14:bounceEnd="60000">
                                          <p:cBhvr additive="base">
                                            <p:cTn id="18" dur="2000" fill="hold"/>
                                            <p:tgtEl>
                                              <p:spTgt spid="18"/>
                                            </p:tgtEl>
                                            <p:attrNameLst>
                                              <p:attrName>ppt_x</p:attrName>
                                            </p:attrNameLst>
                                          </p:cBhvr>
                                          <p:tavLst>
                                            <p:tav tm="0">
                                              <p:val>
                                                <p:strVal val="0-#ppt_w/2"/>
                                              </p:val>
                                            </p:tav>
                                            <p:tav tm="100000">
                                              <p:val>
                                                <p:strVal val="#ppt_x"/>
                                              </p:val>
                                            </p:tav>
                                          </p:tavLst>
                                        </p:anim>
                                        <p:anim calcmode="lin" valueType="num" p14:bounceEnd="60000">
                                          <p:cBhvr additive="base">
                                            <p:cTn id="19" dur="2000" fill="hold"/>
                                            <p:tgtEl>
                                              <p:spTgt spid="18"/>
                                            </p:tgtEl>
                                            <p:attrNameLst>
                                              <p:attrName>ppt_y</p:attrName>
                                            </p:attrNameLst>
                                          </p:cBhvr>
                                          <p:tavLst>
                                            <p:tav tm="0">
                                              <p:val>
                                                <p:strVal val="1+#ppt_h/2"/>
                                              </p:val>
                                            </p:tav>
                                            <p:tav tm="100000">
                                              <p:val>
                                                <p:strVal val="#ppt_y"/>
                                              </p:val>
                                            </p:tav>
                                          </p:tavLst>
                                        </p:anim>
                                      </p:childTnLst>
                                    </p:cTn>
                                  </p:par>
                                  <p:par>
                                    <p:cTn id="20" presetID="2" presetClass="entr" presetSubtype="12" fill="hold" grpId="0" nodeType="withEffect" p14:presetBounceEnd="60000">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14:bounceEnd="60000">
                                          <p:cBhvr additive="base">
                                            <p:cTn id="22" dur="2000" fill="hold"/>
                                            <p:tgtEl>
                                              <p:spTgt spid="19"/>
                                            </p:tgtEl>
                                            <p:attrNameLst>
                                              <p:attrName>ppt_x</p:attrName>
                                            </p:attrNameLst>
                                          </p:cBhvr>
                                          <p:tavLst>
                                            <p:tav tm="0">
                                              <p:val>
                                                <p:strVal val="0-#ppt_w/2"/>
                                              </p:val>
                                            </p:tav>
                                            <p:tav tm="100000">
                                              <p:val>
                                                <p:strVal val="#ppt_x"/>
                                              </p:val>
                                            </p:tav>
                                          </p:tavLst>
                                        </p:anim>
                                        <p:anim calcmode="lin" valueType="num" p14:bounceEnd="60000">
                                          <p:cBhvr additive="base">
                                            <p:cTn id="23" dur="2000" fill="hold"/>
                                            <p:tgtEl>
                                              <p:spTgt spid="19"/>
                                            </p:tgtEl>
                                            <p:attrNameLst>
                                              <p:attrName>ppt_y</p:attrName>
                                            </p:attrNameLst>
                                          </p:cBhvr>
                                          <p:tavLst>
                                            <p:tav tm="0">
                                              <p:val>
                                                <p:strVal val="1+#ppt_h/2"/>
                                              </p:val>
                                            </p:tav>
                                            <p:tav tm="100000">
                                              <p:val>
                                                <p:strVal val="#ppt_y"/>
                                              </p:val>
                                            </p:tav>
                                          </p:tavLst>
                                        </p:anim>
                                      </p:childTnLst>
                                    </p:cTn>
                                  </p:par>
                                  <p:par>
                                    <p:cTn id="24" presetID="2" presetClass="entr" presetSubtype="12" fill="hold" grpId="0" nodeType="withEffect" p14:presetBounceEnd="60000">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14:bounceEnd="60000">
                                          <p:cBhvr additive="base">
                                            <p:cTn id="26" dur="2000" fill="hold"/>
                                            <p:tgtEl>
                                              <p:spTgt spid="20"/>
                                            </p:tgtEl>
                                            <p:attrNameLst>
                                              <p:attrName>ppt_x</p:attrName>
                                            </p:attrNameLst>
                                          </p:cBhvr>
                                          <p:tavLst>
                                            <p:tav tm="0">
                                              <p:val>
                                                <p:strVal val="0-#ppt_w/2"/>
                                              </p:val>
                                            </p:tav>
                                            <p:tav tm="100000">
                                              <p:val>
                                                <p:strVal val="#ppt_x"/>
                                              </p:val>
                                            </p:tav>
                                          </p:tavLst>
                                        </p:anim>
                                        <p:anim calcmode="lin" valueType="num" p14:bounceEnd="60000">
                                          <p:cBhvr additive="base">
                                            <p:cTn id="27"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14:presetBounceEnd="40000">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14:bounceEnd="40000">
                                          <p:cBhvr additive="base">
                                            <p:cTn id="32" dur="2000" fill="hold"/>
                                            <p:tgtEl>
                                              <p:spTgt spid="23"/>
                                            </p:tgtEl>
                                            <p:attrNameLst>
                                              <p:attrName>ppt_x</p:attrName>
                                            </p:attrNameLst>
                                          </p:cBhvr>
                                          <p:tavLst>
                                            <p:tav tm="0">
                                              <p:val>
                                                <p:strVal val="0-#ppt_w/2"/>
                                              </p:val>
                                            </p:tav>
                                            <p:tav tm="100000">
                                              <p:val>
                                                <p:strVal val="#ppt_x"/>
                                              </p:val>
                                            </p:tav>
                                          </p:tavLst>
                                        </p:anim>
                                        <p:anim calcmode="lin" valueType="num" p14:bounceEnd="40000">
                                          <p:cBhvr additive="base">
                                            <p:cTn id="33" dur="2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14:presetBounceEnd="40000">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14:bounceEnd="40000">
                                          <p:cBhvr additive="base">
                                            <p:cTn id="38" dur="20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39" dur="2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14:presetBounceEnd="40000">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14:bounceEnd="40000">
                                          <p:cBhvr additive="base">
                                            <p:cTn id="44" dur="2000" fill="hold"/>
                                            <p:tgtEl>
                                              <p:spTgt spid="16"/>
                                            </p:tgtEl>
                                            <p:attrNameLst>
                                              <p:attrName>ppt_x</p:attrName>
                                            </p:attrNameLst>
                                          </p:cBhvr>
                                          <p:tavLst>
                                            <p:tav tm="0">
                                              <p:val>
                                                <p:strVal val="0-#ppt_w/2"/>
                                              </p:val>
                                            </p:tav>
                                            <p:tav tm="100000">
                                              <p:val>
                                                <p:strVal val="#ppt_x"/>
                                              </p:val>
                                            </p:tav>
                                          </p:tavLst>
                                        </p:anim>
                                        <p:anim calcmode="lin" valueType="num" p14:bounceEnd="40000">
                                          <p:cBhvr additive="base">
                                            <p:cTn id="45" dur="2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14:presetBounceEnd="40000">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14:bounceEnd="40000">
                                          <p:cBhvr additive="base">
                                            <p:cTn id="50" dur="2000" fill="hold"/>
                                            <p:tgtEl>
                                              <p:spTgt spid="22"/>
                                            </p:tgtEl>
                                            <p:attrNameLst>
                                              <p:attrName>ppt_x</p:attrName>
                                            </p:attrNameLst>
                                          </p:cBhvr>
                                          <p:tavLst>
                                            <p:tav tm="0">
                                              <p:val>
                                                <p:strVal val="1+#ppt_w/2"/>
                                              </p:val>
                                            </p:tav>
                                            <p:tav tm="100000">
                                              <p:val>
                                                <p:strVal val="#ppt_x"/>
                                              </p:val>
                                            </p:tav>
                                          </p:tavLst>
                                        </p:anim>
                                        <p:anim calcmode="lin" valueType="num" p14:bounceEnd="40000">
                                          <p:cBhvr additive="base">
                                            <p:cTn id="51" dur="2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14:presetBounceEnd="40000">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14:bounceEnd="40000">
                                          <p:cBhvr additive="base">
                                            <p:cTn id="56" dur="2000" fill="hold"/>
                                            <p:tgtEl>
                                              <p:spTgt spid="21"/>
                                            </p:tgtEl>
                                            <p:attrNameLst>
                                              <p:attrName>ppt_x</p:attrName>
                                            </p:attrNameLst>
                                          </p:cBhvr>
                                          <p:tavLst>
                                            <p:tav tm="0">
                                              <p:val>
                                                <p:strVal val="0-#ppt_w/2"/>
                                              </p:val>
                                            </p:tav>
                                            <p:tav tm="100000">
                                              <p:val>
                                                <p:strVal val="#ppt_x"/>
                                              </p:val>
                                            </p:tav>
                                          </p:tavLst>
                                        </p:anim>
                                        <p:anim calcmode="lin" valueType="num" p14:bounceEnd="40000">
                                          <p:cBhvr additive="base">
                                            <p:cTn id="57" dur="2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14:presetBounceEnd="40000">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14:bounceEnd="40000">
                                          <p:cBhvr additive="base">
                                            <p:cTn id="62" dur="20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63"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grpId="0" nodeType="clickEffect" p14:presetBounceEnd="40000">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14:bounceEnd="40000">
                                          <p:cBhvr additive="base">
                                            <p:cTn id="68" dur="2000" fill="hold"/>
                                            <p:tgtEl>
                                              <p:spTgt spid="24"/>
                                            </p:tgtEl>
                                            <p:attrNameLst>
                                              <p:attrName>ppt_x</p:attrName>
                                            </p:attrNameLst>
                                          </p:cBhvr>
                                          <p:tavLst>
                                            <p:tav tm="0">
                                              <p:val>
                                                <p:strVal val="0-#ppt_w/2"/>
                                              </p:val>
                                            </p:tav>
                                            <p:tav tm="100000">
                                              <p:val>
                                                <p:strVal val="#ppt_x"/>
                                              </p:val>
                                            </p:tav>
                                          </p:tavLst>
                                        </p:anim>
                                        <p:anim calcmode="lin" valueType="num" p14:bounceEnd="40000">
                                          <p:cBhvr additive="base">
                                            <p:cTn id="69" dur="2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2" fill="hold" grpId="0" nodeType="clickEffect" p14:presetBounceEnd="40000">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14:bounceEnd="40000">
                                          <p:cBhvr additive="base">
                                            <p:cTn id="74" dur="200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75"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2000" fill="hold"/>
                                            <p:tgtEl>
                                              <p:spTgt spid="17"/>
                                            </p:tgtEl>
                                            <p:attrNameLst>
                                              <p:attrName>ppt_x</p:attrName>
                                            </p:attrNameLst>
                                          </p:cBhvr>
                                          <p:tavLst>
                                            <p:tav tm="0">
                                              <p:val>
                                                <p:strVal val="0-#ppt_w/2"/>
                                              </p:val>
                                            </p:tav>
                                            <p:tav tm="100000">
                                              <p:val>
                                                <p:strVal val="#ppt_x"/>
                                              </p:val>
                                            </p:tav>
                                          </p:tavLst>
                                        </p:anim>
                                        <p:anim calcmode="lin" valueType="num">
                                          <p:cBhvr additive="base">
                                            <p:cTn id="15" dur="2000" fill="hold"/>
                                            <p:tgtEl>
                                              <p:spTgt spid="17"/>
                                            </p:tgtEl>
                                            <p:attrNameLst>
                                              <p:attrName>ppt_y</p:attrName>
                                            </p:attrNameLst>
                                          </p:cBhvr>
                                          <p:tavLst>
                                            <p:tav tm="0">
                                              <p:val>
                                                <p:strVal val="1+#ppt_h/2"/>
                                              </p:val>
                                            </p:tav>
                                            <p:tav tm="100000">
                                              <p:val>
                                                <p:strVal val="#ppt_y"/>
                                              </p:val>
                                            </p:tav>
                                          </p:tavLst>
                                        </p:anim>
                                      </p:childTnLst>
                                    </p:cTn>
                                  </p:par>
                                  <p:par>
                                    <p:cTn id="16" presetID="2" presetClass="entr" presetSubtype="12"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2000" fill="hold"/>
                                            <p:tgtEl>
                                              <p:spTgt spid="18"/>
                                            </p:tgtEl>
                                            <p:attrNameLst>
                                              <p:attrName>ppt_x</p:attrName>
                                            </p:attrNameLst>
                                          </p:cBhvr>
                                          <p:tavLst>
                                            <p:tav tm="0">
                                              <p:val>
                                                <p:strVal val="0-#ppt_w/2"/>
                                              </p:val>
                                            </p:tav>
                                            <p:tav tm="100000">
                                              <p:val>
                                                <p:strVal val="#ppt_x"/>
                                              </p:val>
                                            </p:tav>
                                          </p:tavLst>
                                        </p:anim>
                                        <p:anim calcmode="lin" valueType="num">
                                          <p:cBhvr additive="base">
                                            <p:cTn id="19" dur="2000" fill="hold"/>
                                            <p:tgtEl>
                                              <p:spTgt spid="18"/>
                                            </p:tgtEl>
                                            <p:attrNameLst>
                                              <p:attrName>ppt_y</p:attrName>
                                            </p:attrNameLst>
                                          </p:cBhvr>
                                          <p:tavLst>
                                            <p:tav tm="0">
                                              <p:val>
                                                <p:strVal val="1+#ppt_h/2"/>
                                              </p:val>
                                            </p:tav>
                                            <p:tav tm="100000">
                                              <p:val>
                                                <p:strVal val="#ppt_y"/>
                                              </p:val>
                                            </p:tav>
                                          </p:tavLst>
                                        </p:anim>
                                      </p:childTnLst>
                                    </p:cTn>
                                  </p:par>
                                  <p:par>
                                    <p:cTn id="20" presetID="2" presetClass="entr" presetSubtype="12"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2000" fill="hold"/>
                                            <p:tgtEl>
                                              <p:spTgt spid="19"/>
                                            </p:tgtEl>
                                            <p:attrNameLst>
                                              <p:attrName>ppt_x</p:attrName>
                                            </p:attrNameLst>
                                          </p:cBhvr>
                                          <p:tavLst>
                                            <p:tav tm="0">
                                              <p:val>
                                                <p:strVal val="0-#ppt_w/2"/>
                                              </p:val>
                                            </p:tav>
                                            <p:tav tm="100000">
                                              <p:val>
                                                <p:strVal val="#ppt_x"/>
                                              </p:val>
                                            </p:tav>
                                          </p:tavLst>
                                        </p:anim>
                                        <p:anim calcmode="lin" valueType="num">
                                          <p:cBhvr additive="base">
                                            <p:cTn id="23" dur="2000" fill="hold"/>
                                            <p:tgtEl>
                                              <p:spTgt spid="19"/>
                                            </p:tgtEl>
                                            <p:attrNameLst>
                                              <p:attrName>ppt_y</p:attrName>
                                            </p:attrNameLst>
                                          </p:cBhvr>
                                          <p:tavLst>
                                            <p:tav tm="0">
                                              <p:val>
                                                <p:strVal val="1+#ppt_h/2"/>
                                              </p:val>
                                            </p:tav>
                                            <p:tav tm="100000">
                                              <p:val>
                                                <p:strVal val="#ppt_y"/>
                                              </p:val>
                                            </p:tav>
                                          </p:tavLst>
                                        </p:anim>
                                      </p:childTnLst>
                                    </p:cTn>
                                  </p:par>
                                  <p:par>
                                    <p:cTn id="24" presetID="2" presetClass="entr" presetSubtype="12"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2000" fill="hold"/>
                                            <p:tgtEl>
                                              <p:spTgt spid="20"/>
                                            </p:tgtEl>
                                            <p:attrNameLst>
                                              <p:attrName>ppt_x</p:attrName>
                                            </p:attrNameLst>
                                          </p:cBhvr>
                                          <p:tavLst>
                                            <p:tav tm="0">
                                              <p:val>
                                                <p:strVal val="0-#ppt_w/2"/>
                                              </p:val>
                                            </p:tav>
                                            <p:tav tm="100000">
                                              <p:val>
                                                <p:strVal val="#ppt_x"/>
                                              </p:val>
                                            </p:tav>
                                          </p:tavLst>
                                        </p:anim>
                                        <p:anim calcmode="lin" valueType="num">
                                          <p:cBhvr additive="base">
                                            <p:cTn id="27"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2000" fill="hold"/>
                                            <p:tgtEl>
                                              <p:spTgt spid="23"/>
                                            </p:tgtEl>
                                            <p:attrNameLst>
                                              <p:attrName>ppt_x</p:attrName>
                                            </p:attrNameLst>
                                          </p:cBhvr>
                                          <p:tavLst>
                                            <p:tav tm="0">
                                              <p:val>
                                                <p:strVal val="0-#ppt_w/2"/>
                                              </p:val>
                                            </p:tav>
                                            <p:tav tm="100000">
                                              <p:val>
                                                <p:strVal val="#ppt_x"/>
                                              </p:val>
                                            </p:tav>
                                          </p:tavLst>
                                        </p:anim>
                                        <p:anim calcmode="lin" valueType="num">
                                          <p:cBhvr additive="base">
                                            <p:cTn id="33" dur="2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2000" fill="hold"/>
                                            <p:tgtEl>
                                              <p:spTgt spid="15"/>
                                            </p:tgtEl>
                                            <p:attrNameLst>
                                              <p:attrName>ppt_x</p:attrName>
                                            </p:attrNameLst>
                                          </p:cBhvr>
                                          <p:tavLst>
                                            <p:tav tm="0">
                                              <p:val>
                                                <p:strVal val="1+#ppt_w/2"/>
                                              </p:val>
                                            </p:tav>
                                            <p:tav tm="100000">
                                              <p:val>
                                                <p:strVal val="#ppt_x"/>
                                              </p:val>
                                            </p:tav>
                                          </p:tavLst>
                                        </p:anim>
                                        <p:anim calcmode="lin" valueType="num">
                                          <p:cBhvr additive="base">
                                            <p:cTn id="39" dur="2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2000" fill="hold"/>
                                            <p:tgtEl>
                                              <p:spTgt spid="16"/>
                                            </p:tgtEl>
                                            <p:attrNameLst>
                                              <p:attrName>ppt_x</p:attrName>
                                            </p:attrNameLst>
                                          </p:cBhvr>
                                          <p:tavLst>
                                            <p:tav tm="0">
                                              <p:val>
                                                <p:strVal val="0-#ppt_w/2"/>
                                              </p:val>
                                            </p:tav>
                                            <p:tav tm="100000">
                                              <p:val>
                                                <p:strVal val="#ppt_x"/>
                                              </p:val>
                                            </p:tav>
                                          </p:tavLst>
                                        </p:anim>
                                        <p:anim calcmode="lin" valueType="num">
                                          <p:cBhvr additive="base">
                                            <p:cTn id="45" dur="2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2000" fill="hold"/>
                                            <p:tgtEl>
                                              <p:spTgt spid="22"/>
                                            </p:tgtEl>
                                            <p:attrNameLst>
                                              <p:attrName>ppt_x</p:attrName>
                                            </p:attrNameLst>
                                          </p:cBhvr>
                                          <p:tavLst>
                                            <p:tav tm="0">
                                              <p:val>
                                                <p:strVal val="1+#ppt_w/2"/>
                                              </p:val>
                                            </p:tav>
                                            <p:tav tm="100000">
                                              <p:val>
                                                <p:strVal val="#ppt_x"/>
                                              </p:val>
                                            </p:tav>
                                          </p:tavLst>
                                        </p:anim>
                                        <p:anim calcmode="lin" valueType="num">
                                          <p:cBhvr additive="base">
                                            <p:cTn id="51" dur="2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2000" fill="hold"/>
                                            <p:tgtEl>
                                              <p:spTgt spid="21"/>
                                            </p:tgtEl>
                                            <p:attrNameLst>
                                              <p:attrName>ppt_x</p:attrName>
                                            </p:attrNameLst>
                                          </p:cBhvr>
                                          <p:tavLst>
                                            <p:tav tm="0">
                                              <p:val>
                                                <p:strVal val="0-#ppt_w/2"/>
                                              </p:val>
                                            </p:tav>
                                            <p:tav tm="100000">
                                              <p:val>
                                                <p:strVal val="#ppt_x"/>
                                              </p:val>
                                            </p:tav>
                                          </p:tavLst>
                                        </p:anim>
                                        <p:anim calcmode="lin" valueType="num">
                                          <p:cBhvr additive="base">
                                            <p:cTn id="57" dur="2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2000" fill="hold"/>
                                            <p:tgtEl>
                                              <p:spTgt spid="13"/>
                                            </p:tgtEl>
                                            <p:attrNameLst>
                                              <p:attrName>ppt_x</p:attrName>
                                            </p:attrNameLst>
                                          </p:cBhvr>
                                          <p:tavLst>
                                            <p:tav tm="0">
                                              <p:val>
                                                <p:strVal val="1+#ppt_w/2"/>
                                              </p:val>
                                            </p:tav>
                                            <p:tav tm="100000">
                                              <p:val>
                                                <p:strVal val="#ppt_x"/>
                                              </p:val>
                                            </p:tav>
                                          </p:tavLst>
                                        </p:anim>
                                        <p:anim calcmode="lin" valueType="num">
                                          <p:cBhvr additive="base">
                                            <p:cTn id="63"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2000" fill="hold"/>
                                            <p:tgtEl>
                                              <p:spTgt spid="24"/>
                                            </p:tgtEl>
                                            <p:attrNameLst>
                                              <p:attrName>ppt_x</p:attrName>
                                            </p:attrNameLst>
                                          </p:cBhvr>
                                          <p:tavLst>
                                            <p:tav tm="0">
                                              <p:val>
                                                <p:strVal val="0-#ppt_w/2"/>
                                              </p:val>
                                            </p:tav>
                                            <p:tav tm="100000">
                                              <p:val>
                                                <p:strVal val="#ppt_x"/>
                                              </p:val>
                                            </p:tav>
                                          </p:tavLst>
                                        </p:anim>
                                        <p:anim calcmode="lin" valueType="num">
                                          <p:cBhvr additive="base">
                                            <p:cTn id="69" dur="2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additive="base">
                                            <p:cTn id="74" dur="2000" fill="hold"/>
                                            <p:tgtEl>
                                              <p:spTgt spid="14"/>
                                            </p:tgtEl>
                                            <p:attrNameLst>
                                              <p:attrName>ppt_x</p:attrName>
                                            </p:attrNameLst>
                                          </p:cBhvr>
                                          <p:tavLst>
                                            <p:tav tm="0">
                                              <p:val>
                                                <p:strVal val="1+#ppt_w/2"/>
                                              </p:val>
                                            </p:tav>
                                            <p:tav tm="100000">
                                              <p:val>
                                                <p:strVal val="#ppt_x"/>
                                              </p:val>
                                            </p:tav>
                                          </p:tavLst>
                                        </p:anim>
                                        <p:anim calcmode="lin" valueType="num">
                                          <p:cBhvr additive="base">
                                            <p:cTn id="75"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136" y="52136"/>
            <a:ext cx="12063663" cy="6745705"/>
            <a:chOff x="0" y="0"/>
            <a:chExt cx="12192001" cy="6857999"/>
          </a:xfrm>
        </p:grpSpPr>
        <p:sp>
          <p:nvSpPr>
            <p:cNvPr id="5" name="Rectangle 4"/>
            <p:cNvSpPr/>
            <p:nvPr/>
          </p:nvSpPr>
          <p:spPr>
            <a:xfrm>
              <a:off x="0" y="0"/>
              <a:ext cx="12192001" cy="6857999"/>
            </a:xfrm>
            <a:prstGeom prst="rect">
              <a:avLst/>
            </a:prstGeom>
            <a:noFill/>
            <a:ln w="76200">
              <a:solidFill>
                <a:schemeClr val="accent4">
                  <a:lumMod val="40000"/>
                  <a:lumOff val="60000"/>
                </a:schemeClr>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 name="Rectangle 5"/>
            <p:cNvSpPr/>
            <p:nvPr/>
          </p:nvSpPr>
          <p:spPr>
            <a:xfrm>
              <a:off x="184485" y="168443"/>
              <a:ext cx="11815010" cy="6521116"/>
            </a:xfrm>
            <a:prstGeom prst="rect">
              <a:avLst/>
            </a:prstGeom>
            <a:noFill/>
            <a:ln w="76200">
              <a:solidFill>
                <a:srgbClr val="FF0000"/>
              </a:solidFill>
            </a:ln>
            <a:effectLst>
              <a:glow rad="2286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Rectangle 6"/>
            <p:cNvSpPr/>
            <p:nvPr/>
          </p:nvSpPr>
          <p:spPr>
            <a:xfrm>
              <a:off x="1411702" y="304803"/>
              <a:ext cx="9448800" cy="882318"/>
            </a:xfrm>
            <a:prstGeom prst="rect">
              <a:avLst/>
            </a:prstGeom>
            <a:solidFill>
              <a:schemeClr val="accent6">
                <a:lumMod val="40000"/>
                <a:lumOff val="60000"/>
              </a:schemeClr>
            </a:solidFill>
            <a:ln w="3492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ounded Rectangle 11"/>
          <p:cNvSpPr/>
          <p:nvPr/>
        </p:nvSpPr>
        <p:spPr>
          <a:xfrm>
            <a:off x="2522157" y="416863"/>
            <a:ext cx="7228147" cy="811230"/>
          </a:xfrm>
          <a:prstGeom prst="roundRect">
            <a:avLst/>
          </a:prstGeom>
          <a:solidFill>
            <a:srgbClr val="92D05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যুক্তবর্ণ ভেঙে লিখি ও নতুন শব্দ বলি।</a:t>
            </a:r>
            <a:endParaRPr lang="en-US" sz="3200" b="1"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3" name="TextBox 12"/>
          <p:cNvSpPr txBox="1"/>
          <p:nvPr/>
        </p:nvSpPr>
        <p:spPr>
          <a:xfrm>
            <a:off x="1089660" y="2745950"/>
            <a:ext cx="2423160" cy="369332"/>
          </a:xfrm>
          <a:prstGeom prst="rect">
            <a:avLst/>
          </a:prstGeom>
          <a:noFill/>
        </p:spPr>
        <p:txBody>
          <a:bodyPr wrap="square" rtlCol="0">
            <a:spAutoFit/>
          </a:bodyPr>
          <a:lstStyle/>
          <a:p>
            <a:endParaRPr lang="en-US" dirty="0"/>
          </a:p>
        </p:txBody>
      </p:sp>
      <p:sp>
        <p:nvSpPr>
          <p:cNvPr id="14" name="TextBox 13"/>
          <p:cNvSpPr txBox="1"/>
          <p:nvPr/>
        </p:nvSpPr>
        <p:spPr>
          <a:xfrm>
            <a:off x="3352801" y="1822548"/>
            <a:ext cx="731520" cy="830997"/>
          </a:xfrm>
          <a:prstGeom prst="rect">
            <a:avLst/>
          </a:prstGeom>
          <a:noFill/>
        </p:spPr>
        <p:txBody>
          <a:bodyPr wrap="square" rtlCol="0">
            <a:spAutoFit/>
          </a:bodyPr>
          <a:lstStyle/>
          <a:p>
            <a:r>
              <a:rPr lang="bn-IN" sz="4800" dirty="0" smtClean="0">
                <a:solidFill>
                  <a:srgbClr val="FF0000"/>
                </a:solidFill>
                <a:latin typeface="NikoshBAN" panose="02000000000000000000" pitchFamily="2" charset="0"/>
                <a:cs typeface="NikoshBAN" panose="02000000000000000000" pitchFamily="2" charset="0"/>
              </a:rPr>
              <a:t> </a:t>
            </a:r>
            <a:endParaRPr lang="en-US" sz="4800" dirty="0">
              <a:solidFill>
                <a:srgbClr val="FF0000"/>
              </a:solidFill>
              <a:latin typeface="NikoshBAN" panose="02000000000000000000" pitchFamily="2" charset="0"/>
              <a:cs typeface="NikoshBAN" panose="02000000000000000000" pitchFamily="2" charset="0"/>
            </a:endParaRPr>
          </a:p>
        </p:txBody>
      </p:sp>
      <p:sp>
        <p:nvSpPr>
          <p:cNvPr id="15" name="TextBox 14"/>
          <p:cNvSpPr txBox="1"/>
          <p:nvPr/>
        </p:nvSpPr>
        <p:spPr>
          <a:xfrm>
            <a:off x="608248" y="2637970"/>
            <a:ext cx="2459805" cy="646331"/>
          </a:xfrm>
          <a:prstGeom prst="rect">
            <a:avLst/>
          </a:prstGeom>
          <a:solidFill>
            <a:srgbClr val="92D050"/>
          </a:solidFill>
          <a:ln w="28575">
            <a:noFill/>
          </a:ln>
          <a:effectLst/>
          <a:scene3d>
            <a:camera prst="orthographicFront">
              <a:rot lat="0" lon="0" rev="0"/>
            </a:camera>
            <a:lightRig rig="chilly" dir="t">
              <a:rot lat="0" lon="0" rev="18480000"/>
            </a:lightRig>
          </a:scene3d>
          <a:sp3d prstMaterial="clear">
            <a:bevelT h="63500"/>
          </a:sp3d>
        </p:spPr>
        <p:txBody>
          <a:bodyPr wrap="square" rtlCol="0">
            <a:spAutoFit/>
            <a:scene3d>
              <a:camera prst="orthographicFront"/>
              <a:lightRig rig="threePt" dir="t"/>
            </a:scene3d>
            <a:sp3d extrusionH="57150">
              <a:bevelT w="38100" h="38100"/>
            </a:sp3d>
          </a:bodyPr>
          <a:lstStyle/>
          <a:p>
            <a:r>
              <a:rPr lang="bn-IN" sz="3600" b="1" dirty="0" smtClean="0">
                <a:latin typeface="NikoshBAN" panose="02000000000000000000" pitchFamily="2" charset="0"/>
                <a:cs typeface="NikoshBAN" panose="02000000000000000000" pitchFamily="2" charset="0"/>
              </a:rPr>
              <a:t>    অনু</a:t>
            </a:r>
            <a:r>
              <a:rPr lang="bn-IN" sz="3600" b="1" dirty="0" smtClean="0">
                <a:solidFill>
                  <a:srgbClr val="FF0000"/>
                </a:solidFill>
                <a:latin typeface="NikoshBAN" panose="02000000000000000000" pitchFamily="2" charset="0"/>
                <a:cs typeface="NikoshBAN" panose="02000000000000000000" pitchFamily="2" charset="0"/>
              </a:rPr>
              <a:t>ষ্ঠা</a:t>
            </a:r>
            <a:r>
              <a:rPr lang="bn-IN" sz="3600" b="1" dirty="0" smtClean="0">
                <a:latin typeface="NikoshBAN" panose="02000000000000000000" pitchFamily="2" charset="0"/>
                <a:cs typeface="NikoshBAN" panose="02000000000000000000" pitchFamily="2" charset="0"/>
              </a:rPr>
              <a:t>ন  </a:t>
            </a:r>
            <a:endParaRPr lang="en-US" sz="3600" b="1" dirty="0">
              <a:latin typeface="NikoshBAN" panose="02000000000000000000" pitchFamily="2" charset="0"/>
              <a:cs typeface="NikoshBAN" panose="02000000000000000000" pitchFamily="2" charset="0"/>
            </a:endParaRPr>
          </a:p>
        </p:txBody>
      </p:sp>
      <p:sp>
        <p:nvSpPr>
          <p:cNvPr id="16" name="TextBox 15"/>
          <p:cNvSpPr txBox="1"/>
          <p:nvPr/>
        </p:nvSpPr>
        <p:spPr>
          <a:xfrm>
            <a:off x="608248" y="4182558"/>
            <a:ext cx="2459805" cy="646331"/>
          </a:xfrm>
          <a:prstGeom prst="rect">
            <a:avLst/>
          </a:prstGeom>
          <a:solidFill>
            <a:srgbClr val="92D050"/>
          </a:solidFill>
          <a:ln w="28575">
            <a:noFill/>
          </a:ln>
          <a:effectLst/>
          <a:scene3d>
            <a:camera prst="orthographicFront">
              <a:rot lat="0" lon="0" rev="0"/>
            </a:camera>
            <a:lightRig rig="chilly" dir="t">
              <a:rot lat="0" lon="0" rev="18480000"/>
            </a:lightRig>
          </a:scene3d>
          <a:sp3d prstMaterial="clear">
            <a:bevelT h="63500"/>
          </a:sp3d>
        </p:spPr>
        <p:txBody>
          <a:bodyPr wrap="square" rtlCol="0">
            <a:spAutoFit/>
            <a:scene3d>
              <a:camera prst="orthographicFront"/>
              <a:lightRig rig="threePt" dir="t"/>
            </a:scene3d>
            <a:sp3d extrusionH="57150">
              <a:bevelT w="38100" h="38100"/>
            </a:sp3d>
          </a:bodyPr>
          <a:lstStyle/>
          <a:p>
            <a:r>
              <a:rPr lang="bn-IN" sz="3600" b="1" dirty="0" smtClean="0">
                <a:latin typeface="NikoshBAN" panose="02000000000000000000" pitchFamily="2" charset="0"/>
                <a:cs typeface="NikoshBAN" panose="02000000000000000000" pitchFamily="2" charset="0"/>
              </a:rPr>
              <a:t>   সু</a:t>
            </a:r>
            <a:r>
              <a:rPr lang="bn-IN" sz="3600" b="1" dirty="0" smtClean="0">
                <a:solidFill>
                  <a:srgbClr val="FF0000"/>
                </a:solidFill>
                <a:latin typeface="NikoshBAN" panose="02000000000000000000" pitchFamily="2" charset="0"/>
                <a:cs typeface="NikoshBAN" panose="02000000000000000000" pitchFamily="2" charset="0"/>
              </a:rPr>
              <a:t>ন্দ</a:t>
            </a:r>
            <a:r>
              <a:rPr lang="bn-IN" sz="3600" b="1" dirty="0" smtClean="0">
                <a:latin typeface="NikoshBAN" panose="02000000000000000000" pitchFamily="2" charset="0"/>
                <a:cs typeface="NikoshBAN" panose="02000000000000000000" pitchFamily="2" charset="0"/>
              </a:rPr>
              <a:t>র </a:t>
            </a:r>
            <a:endParaRPr lang="en-US" sz="3600" b="1" dirty="0">
              <a:latin typeface="NikoshBAN" panose="02000000000000000000" pitchFamily="2" charset="0"/>
              <a:cs typeface="NikoshBAN" panose="02000000000000000000" pitchFamily="2" charset="0"/>
            </a:endParaRPr>
          </a:p>
        </p:txBody>
      </p:sp>
      <p:sp>
        <p:nvSpPr>
          <p:cNvPr id="17" name="TextBox 16"/>
          <p:cNvSpPr txBox="1"/>
          <p:nvPr/>
        </p:nvSpPr>
        <p:spPr>
          <a:xfrm>
            <a:off x="3527661" y="2650002"/>
            <a:ext cx="1069012" cy="646331"/>
          </a:xfrm>
          <a:prstGeom prst="rect">
            <a:avLst/>
          </a:prstGeom>
          <a:solidFill>
            <a:srgbClr val="DA8CD1"/>
          </a:solidFill>
          <a:ln w="28575">
            <a:noFill/>
          </a:ln>
          <a:effectLst/>
          <a:scene3d>
            <a:camera prst="orthographicFront">
              <a:rot lat="0" lon="0" rev="0"/>
            </a:camera>
            <a:lightRig rig="chilly" dir="t">
              <a:rot lat="0" lon="0" rev="18480000"/>
            </a:lightRig>
          </a:scene3d>
          <a:sp3d prstMaterial="clear">
            <a:bevelT h="63500"/>
          </a:sp3d>
        </p:spPr>
        <p:txBody>
          <a:bodyPr wrap="square" rtlCol="0">
            <a:spAutoFit/>
            <a:scene3d>
              <a:camera prst="orthographicFront"/>
              <a:lightRig rig="threePt" dir="t"/>
            </a:scene3d>
            <a:sp3d extrusionH="57150">
              <a:bevelT w="38100" h="38100"/>
            </a:sp3d>
          </a:bodyPr>
          <a:lstStyle/>
          <a:p>
            <a:r>
              <a:rPr lang="bn-IN" sz="3600" b="1" dirty="0" smtClean="0">
                <a:solidFill>
                  <a:srgbClr val="FF0000"/>
                </a:solidFill>
                <a:latin typeface="NikoshBAN" panose="02000000000000000000" pitchFamily="2" charset="0"/>
                <a:cs typeface="NikoshBAN" panose="02000000000000000000" pitchFamily="2" charset="0"/>
              </a:rPr>
              <a:t> ষ্ঠ </a:t>
            </a:r>
            <a:endParaRPr lang="en-US" sz="3600" b="1" dirty="0">
              <a:solidFill>
                <a:srgbClr val="FF0000"/>
              </a:solidFill>
              <a:latin typeface="NikoshBAN" panose="02000000000000000000" pitchFamily="2" charset="0"/>
              <a:cs typeface="NikoshBAN" panose="02000000000000000000" pitchFamily="2" charset="0"/>
            </a:endParaRPr>
          </a:p>
        </p:txBody>
      </p:sp>
      <p:sp>
        <p:nvSpPr>
          <p:cNvPr id="18" name="TextBox 17"/>
          <p:cNvSpPr txBox="1"/>
          <p:nvPr/>
        </p:nvSpPr>
        <p:spPr>
          <a:xfrm>
            <a:off x="5168175" y="2629346"/>
            <a:ext cx="922022" cy="646331"/>
          </a:xfrm>
          <a:prstGeom prst="rect">
            <a:avLst/>
          </a:prstGeom>
          <a:solidFill>
            <a:srgbClr val="FFC000"/>
          </a:solidFill>
          <a:ln w="28575">
            <a:noFill/>
          </a:ln>
          <a:effectLst/>
          <a:scene3d>
            <a:camera prst="orthographicFront">
              <a:rot lat="0" lon="0" rev="0"/>
            </a:camera>
            <a:lightRig rig="chilly" dir="t">
              <a:rot lat="0" lon="0" rev="18480000"/>
            </a:lightRig>
          </a:scene3d>
          <a:sp3d prstMaterial="clear">
            <a:bevelT h="63500"/>
          </a:sp3d>
        </p:spPr>
        <p:txBody>
          <a:bodyPr wrap="square" rtlCol="0">
            <a:spAutoFit/>
            <a:scene3d>
              <a:camera prst="orthographicFront"/>
              <a:lightRig rig="threePt" dir="t"/>
            </a:scene3d>
            <a:sp3d extrusionH="57150">
              <a:bevelT w="38100" h="38100"/>
            </a:sp3d>
          </a:bodyPr>
          <a:lstStyle/>
          <a:p>
            <a:r>
              <a:rPr lang="bn-IN" sz="3600" b="1" dirty="0">
                <a:latin typeface="NikoshBAN" panose="02000000000000000000" pitchFamily="2" charset="0"/>
                <a:cs typeface="NikoshBAN" panose="02000000000000000000" pitchFamily="2" charset="0"/>
              </a:rPr>
              <a:t> ষ</a:t>
            </a:r>
            <a:r>
              <a:rPr lang="bn-IN" sz="3600" b="1" dirty="0" smtClean="0">
                <a:latin typeface="NikoshBAN" panose="02000000000000000000" pitchFamily="2" charset="0"/>
                <a:cs typeface="NikoshBAN" panose="02000000000000000000" pitchFamily="2" charset="0"/>
              </a:rPr>
              <a:t> </a:t>
            </a:r>
            <a:endParaRPr lang="en-US" sz="3600" b="1" dirty="0">
              <a:latin typeface="NikoshBAN" panose="02000000000000000000" pitchFamily="2" charset="0"/>
              <a:cs typeface="NikoshBAN" panose="02000000000000000000" pitchFamily="2" charset="0"/>
            </a:endParaRPr>
          </a:p>
        </p:txBody>
      </p:sp>
      <p:sp>
        <p:nvSpPr>
          <p:cNvPr id="19" name="TextBox 18"/>
          <p:cNvSpPr txBox="1"/>
          <p:nvPr/>
        </p:nvSpPr>
        <p:spPr>
          <a:xfrm>
            <a:off x="6438501" y="2645352"/>
            <a:ext cx="899159" cy="646331"/>
          </a:xfrm>
          <a:prstGeom prst="rect">
            <a:avLst/>
          </a:prstGeom>
          <a:solidFill>
            <a:srgbClr val="FFC000"/>
          </a:solidFill>
          <a:ln w="28575">
            <a:noFill/>
          </a:ln>
          <a:effectLst/>
          <a:scene3d>
            <a:camera prst="orthographicFront">
              <a:rot lat="0" lon="0" rev="0"/>
            </a:camera>
            <a:lightRig rig="chilly" dir="t">
              <a:rot lat="0" lon="0" rev="18480000"/>
            </a:lightRig>
          </a:scene3d>
          <a:sp3d prstMaterial="clear">
            <a:bevelT h="63500"/>
          </a:sp3d>
        </p:spPr>
        <p:txBody>
          <a:bodyPr wrap="square" rtlCol="0">
            <a:spAutoFit/>
            <a:scene3d>
              <a:camera prst="orthographicFront"/>
              <a:lightRig rig="threePt" dir="t"/>
            </a:scene3d>
            <a:sp3d extrusionH="57150">
              <a:bevelT w="38100" h="38100"/>
            </a:sp3d>
          </a:bodyPr>
          <a:lstStyle/>
          <a:p>
            <a:r>
              <a:rPr lang="bn-IN" sz="3600" b="1" dirty="0" smtClean="0">
                <a:latin typeface="NikoshBAN" panose="02000000000000000000" pitchFamily="2" charset="0"/>
                <a:cs typeface="NikoshBAN" panose="02000000000000000000" pitchFamily="2" charset="0"/>
              </a:rPr>
              <a:t> ঠ  </a:t>
            </a:r>
            <a:endParaRPr lang="en-US" sz="3600" b="1" dirty="0">
              <a:latin typeface="NikoshBAN" panose="02000000000000000000" pitchFamily="2" charset="0"/>
              <a:cs typeface="NikoshBAN" panose="02000000000000000000" pitchFamily="2" charset="0"/>
            </a:endParaRPr>
          </a:p>
        </p:txBody>
      </p:sp>
      <p:sp>
        <p:nvSpPr>
          <p:cNvPr id="20" name="TextBox 19"/>
          <p:cNvSpPr txBox="1"/>
          <p:nvPr/>
        </p:nvSpPr>
        <p:spPr>
          <a:xfrm>
            <a:off x="7898581" y="2665866"/>
            <a:ext cx="1851723" cy="646331"/>
          </a:xfrm>
          <a:prstGeom prst="rect">
            <a:avLst/>
          </a:prstGeom>
          <a:solidFill>
            <a:srgbClr val="00B0F0"/>
          </a:solidFill>
          <a:ln w="28575">
            <a:noFill/>
          </a:ln>
          <a:effectLst/>
          <a:scene3d>
            <a:camera prst="orthographicFront">
              <a:rot lat="0" lon="0" rev="0"/>
            </a:camera>
            <a:lightRig rig="chilly" dir="t">
              <a:rot lat="0" lon="0" rev="18480000"/>
            </a:lightRig>
          </a:scene3d>
          <a:sp3d prstMaterial="clear">
            <a:bevelT h="63500"/>
          </a:sp3d>
        </p:spPr>
        <p:txBody>
          <a:bodyPr wrap="square" rtlCol="0">
            <a:spAutoFit/>
            <a:scene3d>
              <a:camera prst="orthographicFront"/>
              <a:lightRig rig="threePt" dir="t"/>
            </a:scene3d>
            <a:sp3d extrusionH="57150">
              <a:bevelT w="38100" h="38100"/>
            </a:sp3d>
          </a:bodyPr>
          <a:lstStyle/>
          <a:p>
            <a:r>
              <a:rPr lang="bn-IN" sz="3600" b="1" dirty="0" smtClean="0">
                <a:solidFill>
                  <a:srgbClr val="FF0000"/>
                </a:solidFill>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কা</a:t>
            </a:r>
            <a:r>
              <a:rPr lang="bn-IN" sz="3600" b="1" dirty="0" smtClean="0">
                <a:solidFill>
                  <a:srgbClr val="FF0000"/>
                </a:solidFill>
                <a:latin typeface="NikoshBAN" panose="02000000000000000000" pitchFamily="2" charset="0"/>
                <a:cs typeface="NikoshBAN" panose="02000000000000000000" pitchFamily="2" charset="0"/>
              </a:rPr>
              <a:t>ষ্ঠ</a:t>
            </a:r>
            <a:r>
              <a:rPr lang="bn-IN" sz="3600" b="1" dirty="0" smtClean="0">
                <a:latin typeface="NikoshBAN" panose="02000000000000000000" pitchFamily="2" charset="0"/>
                <a:cs typeface="NikoshBAN" panose="02000000000000000000" pitchFamily="2" charset="0"/>
              </a:rPr>
              <a:t>  </a:t>
            </a:r>
            <a:endParaRPr lang="en-US" sz="3600" b="1" dirty="0">
              <a:solidFill>
                <a:srgbClr val="FF0000"/>
              </a:solidFill>
              <a:latin typeface="NikoshBAN" panose="02000000000000000000" pitchFamily="2" charset="0"/>
              <a:cs typeface="NikoshBAN" panose="02000000000000000000" pitchFamily="2" charset="0"/>
            </a:endParaRPr>
          </a:p>
        </p:txBody>
      </p:sp>
      <p:sp>
        <p:nvSpPr>
          <p:cNvPr id="21" name="TextBox 20"/>
          <p:cNvSpPr txBox="1"/>
          <p:nvPr/>
        </p:nvSpPr>
        <p:spPr>
          <a:xfrm>
            <a:off x="10127083" y="2689443"/>
            <a:ext cx="1415849" cy="646331"/>
          </a:xfrm>
          <a:prstGeom prst="rect">
            <a:avLst/>
          </a:prstGeom>
          <a:solidFill>
            <a:srgbClr val="00B0F0"/>
          </a:solidFill>
          <a:ln w="28575">
            <a:noFill/>
          </a:ln>
          <a:effectLst/>
          <a:scene3d>
            <a:camera prst="orthographicFront">
              <a:rot lat="0" lon="0" rev="0"/>
            </a:camera>
            <a:lightRig rig="chilly" dir="t">
              <a:rot lat="0" lon="0" rev="18480000"/>
            </a:lightRig>
          </a:scene3d>
          <a:sp3d prstMaterial="clear">
            <a:bevelT h="63500"/>
          </a:sp3d>
        </p:spPr>
        <p:txBody>
          <a:bodyPr wrap="square" rtlCol="0">
            <a:spAutoFit/>
            <a:scene3d>
              <a:camera prst="orthographicFront"/>
              <a:lightRig rig="threePt" dir="t"/>
            </a:scene3d>
            <a:sp3d extrusionH="57150">
              <a:bevelT w="38100" h="38100"/>
            </a:sp3d>
          </a:bodyPr>
          <a:lstStyle/>
          <a:p>
            <a:r>
              <a:rPr lang="bn-IN" sz="3600" b="1" dirty="0" smtClean="0">
                <a:latin typeface="NikoshBAN" panose="02000000000000000000" pitchFamily="2" charset="0"/>
                <a:cs typeface="NikoshBAN" panose="02000000000000000000" pitchFamily="2" charset="0"/>
              </a:rPr>
              <a:t>পৃ</a:t>
            </a:r>
            <a:r>
              <a:rPr lang="bn-IN" sz="3600" b="1" dirty="0" smtClean="0">
                <a:solidFill>
                  <a:srgbClr val="FF0000"/>
                </a:solidFill>
                <a:latin typeface="NikoshBAN" panose="02000000000000000000" pitchFamily="2" charset="0"/>
                <a:cs typeface="NikoshBAN" panose="02000000000000000000" pitchFamily="2" charset="0"/>
              </a:rPr>
              <a:t>ষ্ঠা</a:t>
            </a:r>
            <a:r>
              <a:rPr lang="bn-IN" sz="3600" b="1" dirty="0" smtClean="0">
                <a:latin typeface="NikoshBAN" panose="02000000000000000000" pitchFamily="2" charset="0"/>
                <a:cs typeface="NikoshBAN" panose="02000000000000000000" pitchFamily="2" charset="0"/>
              </a:rPr>
              <a:t> </a:t>
            </a:r>
            <a:r>
              <a:rPr lang="bn-IN" sz="3600" b="1" dirty="0" smtClean="0">
                <a:solidFill>
                  <a:srgbClr val="FF0000"/>
                </a:solidFill>
                <a:latin typeface="NikoshBAN" panose="02000000000000000000" pitchFamily="2" charset="0"/>
                <a:cs typeface="NikoshBAN" panose="02000000000000000000" pitchFamily="2" charset="0"/>
              </a:rPr>
              <a:t> </a:t>
            </a:r>
            <a:endParaRPr lang="en-US" sz="3600" b="1" dirty="0">
              <a:solidFill>
                <a:srgbClr val="FF0000"/>
              </a:solidFill>
              <a:latin typeface="NikoshBAN" panose="02000000000000000000" pitchFamily="2" charset="0"/>
              <a:cs typeface="NikoshBAN" panose="02000000000000000000" pitchFamily="2" charset="0"/>
            </a:endParaRPr>
          </a:p>
        </p:txBody>
      </p:sp>
      <p:sp>
        <p:nvSpPr>
          <p:cNvPr id="22" name="TextBox 21"/>
          <p:cNvSpPr txBox="1"/>
          <p:nvPr/>
        </p:nvSpPr>
        <p:spPr>
          <a:xfrm>
            <a:off x="3527660" y="4153367"/>
            <a:ext cx="1053407" cy="646331"/>
          </a:xfrm>
          <a:prstGeom prst="rect">
            <a:avLst/>
          </a:prstGeom>
          <a:solidFill>
            <a:srgbClr val="DA8CD1"/>
          </a:solidFill>
          <a:ln w="28575">
            <a:noFill/>
          </a:ln>
          <a:effectLst/>
          <a:scene3d>
            <a:camera prst="orthographicFront">
              <a:rot lat="0" lon="0" rev="0"/>
            </a:camera>
            <a:lightRig rig="chilly" dir="t">
              <a:rot lat="0" lon="0" rev="18480000"/>
            </a:lightRig>
          </a:scene3d>
          <a:sp3d prstMaterial="clear">
            <a:bevelT h="63500"/>
          </a:sp3d>
        </p:spPr>
        <p:txBody>
          <a:bodyPr wrap="square" rtlCol="0">
            <a:spAutoFit/>
            <a:scene3d>
              <a:camera prst="orthographicFront"/>
              <a:lightRig rig="threePt" dir="t"/>
            </a:scene3d>
            <a:sp3d extrusionH="57150">
              <a:bevelT w="38100" h="38100"/>
            </a:sp3d>
          </a:bodyPr>
          <a:lstStyle/>
          <a:p>
            <a:r>
              <a:rPr lang="bn-IN" sz="3600" b="1" dirty="0" smtClean="0">
                <a:latin typeface="NikoshBAN" panose="02000000000000000000" pitchFamily="2" charset="0"/>
                <a:cs typeface="NikoshBAN" panose="02000000000000000000" pitchFamily="2" charset="0"/>
              </a:rPr>
              <a:t> </a:t>
            </a:r>
            <a:r>
              <a:rPr lang="bn-IN" sz="3600" b="1" dirty="0" smtClean="0">
                <a:solidFill>
                  <a:srgbClr val="FF0000"/>
                </a:solidFill>
                <a:latin typeface="NikoshBAN" panose="02000000000000000000" pitchFamily="2" charset="0"/>
                <a:cs typeface="NikoshBAN" panose="02000000000000000000" pitchFamily="2" charset="0"/>
              </a:rPr>
              <a:t> ন্দ </a:t>
            </a:r>
            <a:endParaRPr lang="en-US" sz="3600" b="1" dirty="0">
              <a:solidFill>
                <a:srgbClr val="FF0000"/>
              </a:solidFill>
              <a:latin typeface="NikoshBAN" panose="02000000000000000000" pitchFamily="2" charset="0"/>
              <a:cs typeface="NikoshBAN" panose="02000000000000000000" pitchFamily="2" charset="0"/>
            </a:endParaRPr>
          </a:p>
        </p:txBody>
      </p:sp>
      <p:sp>
        <p:nvSpPr>
          <p:cNvPr id="23" name="TextBox 22"/>
          <p:cNvSpPr txBox="1"/>
          <p:nvPr/>
        </p:nvSpPr>
        <p:spPr>
          <a:xfrm>
            <a:off x="7898581" y="4197623"/>
            <a:ext cx="1879140" cy="646331"/>
          </a:xfrm>
          <a:prstGeom prst="rect">
            <a:avLst/>
          </a:prstGeom>
          <a:solidFill>
            <a:srgbClr val="00B0F0"/>
          </a:solidFill>
          <a:ln w="28575">
            <a:noFill/>
          </a:ln>
          <a:effectLst/>
          <a:scene3d>
            <a:camera prst="orthographicFront">
              <a:rot lat="0" lon="0" rev="0"/>
            </a:camera>
            <a:lightRig rig="chilly" dir="t">
              <a:rot lat="0" lon="0" rev="18480000"/>
            </a:lightRig>
          </a:scene3d>
          <a:sp3d prstMaterial="clear">
            <a:bevelT h="63500"/>
          </a:sp3d>
        </p:spPr>
        <p:txBody>
          <a:bodyPr wrap="square" rtlCol="0">
            <a:spAutoFit/>
            <a:scene3d>
              <a:camera prst="orthographicFront"/>
              <a:lightRig rig="threePt" dir="t"/>
            </a:scene3d>
            <a:sp3d extrusionH="57150">
              <a:bevelT w="38100" h="38100"/>
            </a:sp3d>
          </a:bodyPr>
          <a:lstStyle/>
          <a:p>
            <a:r>
              <a:rPr lang="bn-IN" sz="3600" b="1" dirty="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আন</a:t>
            </a:r>
            <a:r>
              <a:rPr lang="bn-IN" sz="3600" b="1" dirty="0" smtClean="0">
                <a:solidFill>
                  <a:srgbClr val="FF0000"/>
                </a:solidFill>
                <a:latin typeface="NikoshBAN" panose="02000000000000000000" pitchFamily="2" charset="0"/>
                <a:cs typeface="NikoshBAN" panose="02000000000000000000" pitchFamily="2" charset="0"/>
              </a:rPr>
              <a:t>ন্দ</a:t>
            </a:r>
            <a:r>
              <a:rPr lang="bn-IN" sz="3600" b="1" dirty="0" smtClean="0">
                <a:latin typeface="NikoshBAN" panose="02000000000000000000" pitchFamily="2" charset="0"/>
                <a:cs typeface="NikoshBAN" panose="02000000000000000000" pitchFamily="2" charset="0"/>
              </a:rPr>
              <a:t> </a:t>
            </a:r>
            <a:endParaRPr lang="en-US" sz="3600" b="1" dirty="0">
              <a:latin typeface="NikoshBAN" panose="02000000000000000000" pitchFamily="2" charset="0"/>
              <a:cs typeface="NikoshBAN" panose="02000000000000000000" pitchFamily="2" charset="0"/>
            </a:endParaRPr>
          </a:p>
        </p:txBody>
      </p:sp>
      <p:sp>
        <p:nvSpPr>
          <p:cNvPr id="24" name="TextBox 23"/>
          <p:cNvSpPr txBox="1"/>
          <p:nvPr/>
        </p:nvSpPr>
        <p:spPr>
          <a:xfrm>
            <a:off x="10173863" y="4201471"/>
            <a:ext cx="1364421" cy="646331"/>
          </a:xfrm>
          <a:prstGeom prst="rect">
            <a:avLst/>
          </a:prstGeom>
          <a:solidFill>
            <a:srgbClr val="00B0F0"/>
          </a:solidFill>
          <a:ln w="28575">
            <a:noFill/>
          </a:ln>
          <a:effectLst/>
          <a:scene3d>
            <a:camera prst="orthographicFront">
              <a:rot lat="0" lon="0" rev="0"/>
            </a:camera>
            <a:lightRig rig="chilly" dir="t">
              <a:rot lat="0" lon="0" rev="18480000"/>
            </a:lightRig>
          </a:scene3d>
          <a:sp3d prstMaterial="clear">
            <a:bevelT h="63500"/>
          </a:sp3d>
        </p:spPr>
        <p:txBody>
          <a:bodyPr wrap="square" rtlCol="0">
            <a:spAutoFit/>
            <a:scene3d>
              <a:camera prst="orthographicFront"/>
              <a:lightRig rig="threePt" dir="t"/>
            </a:scene3d>
            <a:sp3d extrusionH="57150">
              <a:bevelT w="38100" h="38100"/>
            </a:sp3d>
          </a:bodyPr>
          <a:lstStyle/>
          <a:p>
            <a:r>
              <a:rPr lang="bn-IN" sz="3600" b="1" dirty="0">
                <a:latin typeface="NikoshBAN" panose="02000000000000000000" pitchFamily="2" charset="0"/>
                <a:cs typeface="NikoshBAN" panose="02000000000000000000" pitchFamily="2" charset="0"/>
              </a:rPr>
              <a:t>ম</a:t>
            </a:r>
            <a:r>
              <a:rPr lang="bn-IN" sz="3600" b="1" dirty="0" smtClean="0">
                <a:solidFill>
                  <a:srgbClr val="FF0000"/>
                </a:solidFill>
                <a:latin typeface="NikoshBAN" panose="02000000000000000000" pitchFamily="2" charset="0"/>
                <a:cs typeface="NikoshBAN" panose="02000000000000000000" pitchFamily="2" charset="0"/>
              </a:rPr>
              <a:t>ন্দ</a:t>
            </a:r>
            <a:r>
              <a:rPr lang="bn-IN" sz="3600" b="1" dirty="0" smtClean="0">
                <a:latin typeface="NikoshBAN" panose="02000000000000000000" pitchFamily="2" charset="0"/>
                <a:cs typeface="NikoshBAN" panose="02000000000000000000" pitchFamily="2" charset="0"/>
              </a:rPr>
              <a:t> </a:t>
            </a:r>
            <a:endParaRPr lang="en-US" sz="3600" b="1" dirty="0">
              <a:latin typeface="NikoshBAN" panose="02000000000000000000" pitchFamily="2" charset="0"/>
              <a:cs typeface="NikoshBAN" panose="02000000000000000000" pitchFamily="2" charset="0"/>
            </a:endParaRPr>
          </a:p>
        </p:txBody>
      </p:sp>
      <p:sp>
        <p:nvSpPr>
          <p:cNvPr id="25" name="TextBox 24"/>
          <p:cNvSpPr txBox="1"/>
          <p:nvPr/>
        </p:nvSpPr>
        <p:spPr>
          <a:xfrm>
            <a:off x="5175918" y="4207922"/>
            <a:ext cx="914279" cy="646331"/>
          </a:xfrm>
          <a:prstGeom prst="rect">
            <a:avLst/>
          </a:prstGeom>
          <a:solidFill>
            <a:srgbClr val="FFC000"/>
          </a:solidFill>
          <a:ln w="28575">
            <a:noFill/>
          </a:ln>
          <a:effectLst/>
          <a:scene3d>
            <a:camera prst="orthographicFront">
              <a:rot lat="0" lon="0" rev="0"/>
            </a:camera>
            <a:lightRig rig="chilly" dir="t">
              <a:rot lat="0" lon="0" rev="18480000"/>
            </a:lightRig>
          </a:scene3d>
          <a:sp3d prstMaterial="clear">
            <a:bevelT h="63500"/>
          </a:sp3d>
        </p:spPr>
        <p:txBody>
          <a:bodyPr wrap="square" rtlCol="0">
            <a:spAutoFit/>
            <a:scene3d>
              <a:camera prst="orthographicFront"/>
              <a:lightRig rig="threePt" dir="t"/>
            </a:scene3d>
            <a:sp3d extrusionH="57150">
              <a:bevelT w="38100" h="38100"/>
            </a:sp3d>
          </a:bodyPr>
          <a:lstStyle/>
          <a:p>
            <a:r>
              <a:rPr lang="bn-IN" sz="3600" b="1" dirty="0" smtClean="0">
                <a:latin typeface="NikoshBAN" panose="02000000000000000000" pitchFamily="2" charset="0"/>
                <a:cs typeface="NikoshBAN" panose="02000000000000000000" pitchFamily="2" charset="0"/>
              </a:rPr>
              <a:t>  ন </a:t>
            </a:r>
            <a:endParaRPr lang="en-US" sz="3600" b="1" dirty="0">
              <a:latin typeface="NikoshBAN" panose="02000000000000000000" pitchFamily="2" charset="0"/>
              <a:cs typeface="NikoshBAN" panose="02000000000000000000" pitchFamily="2" charset="0"/>
            </a:endParaRPr>
          </a:p>
        </p:txBody>
      </p:sp>
      <p:sp>
        <p:nvSpPr>
          <p:cNvPr id="26" name="TextBox 25"/>
          <p:cNvSpPr txBox="1"/>
          <p:nvPr/>
        </p:nvSpPr>
        <p:spPr>
          <a:xfrm>
            <a:off x="6438501" y="4207921"/>
            <a:ext cx="898672" cy="646331"/>
          </a:xfrm>
          <a:prstGeom prst="rect">
            <a:avLst/>
          </a:prstGeom>
          <a:solidFill>
            <a:srgbClr val="FFC000"/>
          </a:solidFill>
          <a:ln w="28575">
            <a:noFill/>
          </a:ln>
          <a:effectLst/>
          <a:scene3d>
            <a:camera prst="orthographicFront">
              <a:rot lat="0" lon="0" rev="0"/>
            </a:camera>
            <a:lightRig rig="chilly" dir="t">
              <a:rot lat="0" lon="0" rev="18480000"/>
            </a:lightRig>
          </a:scene3d>
          <a:sp3d prstMaterial="clear">
            <a:bevelT h="63500"/>
          </a:sp3d>
        </p:spPr>
        <p:txBody>
          <a:bodyPr wrap="square" rtlCol="0">
            <a:spAutoFit/>
            <a:scene3d>
              <a:camera prst="orthographicFront"/>
              <a:lightRig rig="threePt" dir="t"/>
            </a:scene3d>
            <a:sp3d extrusionH="57150">
              <a:bevelT w="38100" h="38100"/>
            </a:sp3d>
          </a:bodyPr>
          <a:lstStyle/>
          <a:p>
            <a:r>
              <a:rPr lang="bn-IN" sz="3600" b="1" dirty="0" smtClean="0">
                <a:latin typeface="NikoshBAN" panose="02000000000000000000" pitchFamily="2" charset="0"/>
                <a:cs typeface="NikoshBAN" panose="02000000000000000000" pitchFamily="2" charset="0"/>
              </a:rPr>
              <a:t> দ</a:t>
            </a:r>
            <a:r>
              <a:rPr lang="bn-IN" sz="3600" b="1" dirty="0" smtClean="0">
                <a:solidFill>
                  <a:srgbClr val="FF0000"/>
                </a:solidFill>
                <a:latin typeface="NikoshBAN" panose="02000000000000000000" pitchFamily="2" charset="0"/>
                <a:cs typeface="NikoshBAN" panose="02000000000000000000" pitchFamily="2" charset="0"/>
              </a:rPr>
              <a:t>  </a:t>
            </a:r>
            <a:endParaRPr lang="en-US" sz="36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215438211"/>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4*#ppt_w"/>
                                          </p:val>
                                        </p:tav>
                                        <p:tav tm="100000">
                                          <p:val>
                                            <p:strVal val="#ppt_w"/>
                                          </p:val>
                                        </p:tav>
                                      </p:tavLst>
                                    </p:anim>
                                    <p:anim calcmode="lin" valueType="num">
                                      <p:cBhvr>
                                        <p:cTn id="8" dur="500" fill="hold"/>
                                        <p:tgtEl>
                                          <p:spTgt spid="12"/>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ox(in)">
                                      <p:cBhvr>
                                        <p:cTn id="19" dur="20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ox(in)">
                                      <p:cBhvr>
                                        <p:cTn id="24" dur="20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ox(in)">
                                      <p:cBhvr>
                                        <p:cTn id="29" dur="20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ox(in)">
                                      <p:cBhvr>
                                        <p:cTn id="34" dur="20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ox(in)">
                                      <p:cBhvr>
                                        <p:cTn id="39" dur="20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ox(in)">
                                      <p:cBhvr>
                                        <p:cTn id="50" dur="20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box(in)">
                                      <p:cBhvr>
                                        <p:cTn id="55" dur="20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ox(in)">
                                      <p:cBhvr>
                                        <p:cTn id="60" dur="20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box(in)">
                                      <p:cBhvr>
                                        <p:cTn id="65" dur="20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box(in)">
                                      <p:cBhvr>
                                        <p:cTn id="7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340" y="52136"/>
            <a:ext cx="12063663" cy="6745705"/>
            <a:chOff x="0" y="0"/>
            <a:chExt cx="12192001" cy="6857999"/>
          </a:xfrm>
        </p:grpSpPr>
        <p:sp>
          <p:nvSpPr>
            <p:cNvPr id="5" name="Rectangle 4"/>
            <p:cNvSpPr/>
            <p:nvPr/>
          </p:nvSpPr>
          <p:spPr>
            <a:xfrm>
              <a:off x="0" y="0"/>
              <a:ext cx="12192001" cy="6857999"/>
            </a:xfrm>
            <a:prstGeom prst="rect">
              <a:avLst/>
            </a:prstGeom>
            <a:noFill/>
            <a:ln w="76200">
              <a:solidFill>
                <a:schemeClr val="accent4">
                  <a:lumMod val="40000"/>
                  <a:lumOff val="60000"/>
                </a:schemeClr>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 name="Rectangle 5"/>
            <p:cNvSpPr/>
            <p:nvPr/>
          </p:nvSpPr>
          <p:spPr>
            <a:xfrm>
              <a:off x="184485" y="168443"/>
              <a:ext cx="11815010" cy="6521116"/>
            </a:xfrm>
            <a:prstGeom prst="rect">
              <a:avLst/>
            </a:prstGeom>
            <a:noFill/>
            <a:ln w="76200">
              <a:solidFill>
                <a:srgbClr val="FF0000"/>
              </a:solidFill>
            </a:ln>
            <a:effectLst>
              <a:glow rad="2286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Rectangle 6"/>
            <p:cNvSpPr/>
            <p:nvPr/>
          </p:nvSpPr>
          <p:spPr>
            <a:xfrm>
              <a:off x="1411702" y="304803"/>
              <a:ext cx="9448800" cy="882318"/>
            </a:xfrm>
            <a:prstGeom prst="rect">
              <a:avLst/>
            </a:prstGeom>
            <a:solidFill>
              <a:schemeClr val="accent6">
                <a:lumMod val="40000"/>
                <a:lumOff val="60000"/>
              </a:schemeClr>
            </a:solidFill>
            <a:ln w="3492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2683232" y="2835259"/>
            <a:ext cx="6773586" cy="2123658"/>
          </a:xfrm>
          <a:prstGeom prst="rect">
            <a:avLst/>
          </a:prstGeom>
        </p:spPr>
        <p:txBody>
          <a:bodyPr wrap="square">
            <a:spAutoFit/>
            <a:scene3d>
              <a:camera prst="orthographicFront"/>
              <a:lightRig rig="threePt" dir="t"/>
            </a:scene3d>
            <a:sp3d extrusionH="57150">
              <a:bevelT w="38100" h="38100"/>
            </a:sp3d>
          </a:bodyPr>
          <a:lstStyle/>
          <a:p>
            <a:pPr algn="ctr"/>
            <a:r>
              <a:rPr lang="bn-BD" sz="6600" b="1" dirty="0">
                <a:solidFill>
                  <a:srgbClr val="00B0F0"/>
                </a:solidFill>
                <a:effectLst>
                  <a:outerShdw blurRad="38100" dist="38100" dir="2700000" algn="tl">
                    <a:srgbClr val="000000">
                      <a:alpha val="43137"/>
                    </a:srgbClr>
                  </a:outerShdw>
                </a:effectLst>
                <a:latin typeface="NikoshBAN" pitchFamily="2" charset="0"/>
                <a:cs typeface="NikoshBAN" pitchFamily="2" charset="0"/>
              </a:rPr>
              <a:t>শিক্ষার্থীর সরব</a:t>
            </a:r>
            <a:r>
              <a:rPr lang="bn-IN" sz="6600" b="1" dirty="0">
                <a:solidFill>
                  <a:srgbClr val="00B0F0"/>
                </a:solidFill>
                <a:effectLst>
                  <a:outerShdw blurRad="38100" dist="38100" dir="2700000" algn="tl">
                    <a:srgbClr val="000000">
                      <a:alpha val="43137"/>
                    </a:srgbClr>
                  </a:outerShdw>
                </a:effectLst>
                <a:latin typeface="NikoshBAN" pitchFamily="2" charset="0"/>
                <a:cs typeface="NikoshBAN" pitchFamily="2" charset="0"/>
              </a:rPr>
              <a:t> ও নীরব</a:t>
            </a:r>
            <a:r>
              <a:rPr lang="bn-BD" sz="6600" b="1" dirty="0">
                <a:solidFill>
                  <a:srgbClr val="00B0F0"/>
                </a:solidFill>
                <a:effectLst>
                  <a:outerShdw blurRad="38100" dist="38100" dir="2700000" algn="tl">
                    <a:srgbClr val="000000">
                      <a:alpha val="43137"/>
                    </a:srgbClr>
                  </a:outerShdw>
                </a:effectLst>
                <a:latin typeface="NikoshBAN" pitchFamily="2" charset="0"/>
                <a:cs typeface="NikoshBAN" pitchFamily="2" charset="0"/>
              </a:rPr>
              <a:t> পাঠ</a:t>
            </a:r>
            <a:endParaRPr lang="en-US" sz="6600" dirty="0">
              <a:solidFill>
                <a:srgbClr val="00B0F0"/>
              </a:solidFill>
            </a:endParaRPr>
          </a:p>
        </p:txBody>
      </p:sp>
    </p:spTree>
    <p:extLst>
      <p:ext uri="{BB962C8B-B14F-4D97-AF65-F5344CB8AC3E}">
        <p14:creationId xmlns="" xmlns:p14="http://schemas.microsoft.com/office/powerpoint/2010/main" val="1773257445"/>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2000"/>
                                        <p:tgtEl>
                                          <p:spTgt spid="1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2000"/>
                                        <p:tgtEl>
                                          <p:spTgt spid="12">
                                            <p:txEl>
                                              <p:pRg st="0" end="0"/>
                                            </p:txEl>
                                          </p:spTgt>
                                        </p:tgtEl>
                                      </p:cBhvr>
                                    </p:animEffect>
                                  </p:childTnLst>
                                </p:cTn>
                              </p:par>
                              <p:par>
                                <p:cTn id="9" presetID="23" presetClass="emph" presetSubtype="0" repeatCount="indefinite" fill="hold" grpId="0" nodeType="withEffect">
                                  <p:stCondLst>
                                    <p:cond delay="0"/>
                                  </p:stCondLst>
                                  <p:iterate type="lt">
                                    <p:tmPct val="0"/>
                                  </p:iterate>
                                  <p:childTnLst>
                                    <p:animClr clrSpc="hsl" dir="cw">
                                      <p:cBhvr override="childStyle">
                                        <p:cTn id="10" dur="500" fill="hold"/>
                                        <p:tgtEl>
                                          <p:spTgt spid="12">
                                            <p:txEl>
                                              <p:pRg st="0" end="0"/>
                                            </p:txEl>
                                          </p:spTgt>
                                        </p:tgtEl>
                                        <p:attrNameLst>
                                          <p:attrName>style.color</p:attrName>
                                        </p:attrNameLst>
                                      </p:cBhvr>
                                      <p:by>
                                        <p:hsl h="10842353" s="0" l="0"/>
                                      </p:by>
                                    </p:animClr>
                                    <p:animClr clrSpc="hsl" dir="cw">
                                      <p:cBhvr>
                                        <p:cTn id="11" dur="500" fill="hold"/>
                                        <p:tgtEl>
                                          <p:spTgt spid="12">
                                            <p:txEl>
                                              <p:pRg st="0" end="0"/>
                                            </p:txEl>
                                          </p:spTgt>
                                        </p:tgtEl>
                                        <p:attrNameLst>
                                          <p:attrName>fillcolor</p:attrName>
                                        </p:attrNameLst>
                                      </p:cBhvr>
                                      <p:by>
                                        <p:hsl h="10842353" s="0" l="0"/>
                                      </p:by>
                                    </p:animClr>
                                    <p:animClr clrSpc="hsl" dir="cw">
                                      <p:cBhvr>
                                        <p:cTn id="12" dur="500" fill="hold"/>
                                        <p:tgtEl>
                                          <p:spTgt spid="12">
                                            <p:txEl>
                                              <p:pRg st="0" end="0"/>
                                            </p:txEl>
                                          </p:spTgt>
                                        </p:tgtEl>
                                        <p:attrNameLst>
                                          <p:attrName>stroke.color</p:attrName>
                                        </p:attrNameLst>
                                      </p:cBhvr>
                                      <p:by>
                                        <p:hsl h="10842353" s="0" l="0"/>
                                      </p:by>
                                    </p:animClr>
                                    <p:set>
                                      <p:cBhvr>
                                        <p:cTn id="13" dur="500" fill="hold"/>
                                        <p:tgtEl>
                                          <p:spTgt spid="1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136" y="52136"/>
            <a:ext cx="12063663" cy="6745705"/>
            <a:chOff x="0" y="0"/>
            <a:chExt cx="12192001" cy="6857999"/>
          </a:xfrm>
        </p:grpSpPr>
        <p:sp>
          <p:nvSpPr>
            <p:cNvPr id="5" name="Rectangle 4"/>
            <p:cNvSpPr/>
            <p:nvPr/>
          </p:nvSpPr>
          <p:spPr>
            <a:xfrm>
              <a:off x="0" y="0"/>
              <a:ext cx="12192001" cy="6857999"/>
            </a:xfrm>
            <a:prstGeom prst="rect">
              <a:avLst/>
            </a:prstGeom>
            <a:noFill/>
            <a:ln w="76200">
              <a:solidFill>
                <a:schemeClr val="accent4">
                  <a:lumMod val="40000"/>
                  <a:lumOff val="60000"/>
                </a:schemeClr>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 name="Rectangle 5"/>
            <p:cNvSpPr/>
            <p:nvPr/>
          </p:nvSpPr>
          <p:spPr>
            <a:xfrm>
              <a:off x="184485" y="168443"/>
              <a:ext cx="11815010" cy="6521116"/>
            </a:xfrm>
            <a:prstGeom prst="rect">
              <a:avLst/>
            </a:prstGeom>
            <a:noFill/>
            <a:ln w="76200">
              <a:solidFill>
                <a:srgbClr val="FF0000"/>
              </a:solidFill>
            </a:ln>
            <a:effectLst>
              <a:glow rad="2286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Rectangle 6"/>
            <p:cNvSpPr/>
            <p:nvPr/>
          </p:nvSpPr>
          <p:spPr>
            <a:xfrm>
              <a:off x="1411702" y="304803"/>
              <a:ext cx="9448800" cy="882318"/>
            </a:xfrm>
            <a:prstGeom prst="rect">
              <a:avLst/>
            </a:prstGeom>
            <a:solidFill>
              <a:schemeClr val="accent6">
                <a:lumMod val="40000"/>
                <a:lumOff val="60000"/>
              </a:schemeClr>
            </a:solidFill>
            <a:ln w="3492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460230" y="3437020"/>
            <a:ext cx="11044224" cy="2775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just"/>
            <a:r>
              <a:rPr lang="bn-BD" sz="2400" b="1" dirty="0" smtClean="0">
                <a:solidFill>
                  <a:schemeClr val="tx1">
                    <a:lumMod val="65000"/>
                    <a:lumOff val="35000"/>
                  </a:schemeClr>
                </a:solidFill>
                <a:effectLst>
                  <a:outerShdw blurRad="38100" dist="38100" dir="2700000" algn="tl">
                    <a:srgbClr val="000000">
                      <a:alpha val="43137"/>
                    </a:srgbClr>
                  </a:outerShdw>
                </a:effectLst>
                <a:latin typeface="NikoshBAN" pitchFamily="2" charset="0"/>
                <a:cs typeface="NikoshBAN" pitchFamily="2" charset="0"/>
              </a:rPr>
              <a:t>বাংলাদেশে শীতকালে পিঠাপুলি খাওয়ার ধুম পড়ে যায়। এসময় ঘরে ঘরে ওঠে নতুন ধান। ঢেঁকিতে ধান ভানা হয়। ধান ভানার পর সেই চাল গুঁড়ো করা হয়। তা দিয়ে তৈরি হয় নানা ধরনের পিঠা। নানা ধরনের অনুষ্ঠানে পিঠা খাওয়া হয়।  </a:t>
            </a:r>
          </a:p>
          <a:p>
            <a:pPr algn="just"/>
            <a:r>
              <a:rPr lang="bn-BD" sz="2400" b="1" dirty="0" smtClean="0">
                <a:solidFill>
                  <a:schemeClr val="tx1">
                    <a:lumMod val="65000"/>
                    <a:lumOff val="35000"/>
                  </a:schemeClr>
                </a:solidFill>
                <a:effectLst>
                  <a:outerShdw blurRad="38100" dist="38100" dir="2700000" algn="tl">
                    <a:srgbClr val="000000">
                      <a:alpha val="43137"/>
                    </a:srgbClr>
                  </a:outerShdw>
                </a:effectLst>
                <a:latin typeface="NikoshBAN" pitchFamily="2" charset="0"/>
                <a:cs typeface="NikoshBAN" pitchFamily="2" charset="0"/>
              </a:rPr>
              <a:t>এসব পিঠার সুন্দর সুন্দর নাম আছে। যেমনঃ খেজুর পিঠা, চুষি পিঠা, বিবিখানা পিঠা, চিতই পিঠা, ছিট পিঠা, সেমাই পিঠা, ভাপা পিঠা, দুধ চিতই পিঠা,পাটিসাপটা পিঠা, পুলি, নারকেল পিঠা। এমনি নানা নামের পিঠা। শীতকালে গরম গরম পিঠার মজাই আলাদা।  </a:t>
            </a:r>
            <a:endParaRPr lang="bn-BD" sz="2400" b="1" dirty="0">
              <a:solidFill>
                <a:schemeClr val="tx1">
                  <a:lumMod val="65000"/>
                  <a:lumOff val="3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3" name="Round Diagonal Corner Rectangle 12"/>
          <p:cNvSpPr/>
          <p:nvPr/>
        </p:nvSpPr>
        <p:spPr>
          <a:xfrm>
            <a:off x="9480804" y="1429893"/>
            <a:ext cx="2194952" cy="581787"/>
          </a:xfrm>
          <a:prstGeom prst="round2DiagRect">
            <a:avLst/>
          </a:prstGeom>
          <a:solidFill>
            <a:srgbClr val="92D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smtClean="0">
                <a:effectLst>
                  <a:outerShdw blurRad="38100" dist="38100" dir="2700000" algn="tl">
                    <a:srgbClr val="000000">
                      <a:alpha val="43137"/>
                    </a:srgbClr>
                  </a:outerShdw>
                </a:effectLst>
                <a:latin typeface="NikoshBAN" pitchFamily="2" charset="0"/>
                <a:cs typeface="NikoshBAN" pitchFamily="2" charset="0"/>
              </a:rPr>
              <a:t>একক</a:t>
            </a:r>
            <a:r>
              <a:rPr lang="bn-BD" sz="2800" b="1" dirty="0" smtClean="0">
                <a:effectLst>
                  <a:outerShdw blurRad="38100" dist="38100" dir="2700000" algn="tl">
                    <a:srgbClr val="000000">
                      <a:alpha val="43137"/>
                    </a:srgbClr>
                  </a:outerShdw>
                </a:effectLst>
                <a:latin typeface="NikoshBAN" pitchFamily="2" charset="0"/>
                <a:cs typeface="NikoshBAN" pitchFamily="2" charset="0"/>
              </a:rPr>
              <a:t> </a:t>
            </a:r>
            <a:r>
              <a:rPr lang="bn-BD" sz="2800" b="1" dirty="0">
                <a:effectLst>
                  <a:outerShdw blurRad="38100" dist="38100" dir="2700000" algn="tl">
                    <a:srgbClr val="000000">
                      <a:alpha val="43137"/>
                    </a:srgbClr>
                  </a:outerShdw>
                </a:effectLst>
                <a:latin typeface="NikoshBAN" pitchFamily="2" charset="0"/>
                <a:cs typeface="NikoshBAN" pitchFamily="2" charset="0"/>
              </a:rPr>
              <a:t>কাজ </a:t>
            </a:r>
            <a:endParaRPr lang="en-US" sz="28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14" name="Rounded Rectangle 13"/>
          <p:cNvSpPr/>
          <p:nvPr/>
        </p:nvSpPr>
        <p:spPr>
          <a:xfrm>
            <a:off x="3633219" y="400050"/>
            <a:ext cx="5145021" cy="768671"/>
          </a:xfrm>
          <a:prstGeom prst="roundRect">
            <a:avLst/>
          </a:prstGeom>
          <a:no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bn-BD" sz="3600" b="1" dirty="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bn-IN" sz="36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প্রমিত উচ্চারণে পড় </a:t>
            </a:r>
            <a:r>
              <a:rPr lang="bn-BD" sz="3600" b="1"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endParaRPr lang="en-US" sz="3600" b="1" dirty="0">
              <a:solidFill>
                <a:srgbClr val="00B05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 xmlns:p14="http://schemas.microsoft.com/office/powerpoint/2010/main" val="3272281109"/>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p:tgtEl>
                                              <p:spTgt spid="13"/>
                                            </p:tgtEl>
                                            <p:attrNameLst>
                                              <p:attrName>ppt_x</p:attrName>
                                            </p:attrNameLst>
                                          </p:cBhvr>
                                          <p:tavLst>
                                            <p:tav tm="0">
                                              <p:val>
                                                <p:strVal val="#ppt_x+#ppt_w*1.125000"/>
                                              </p:val>
                                            </p:tav>
                                            <p:tav tm="100000">
                                              <p:val>
                                                <p:strVal val="#ppt_x"/>
                                              </p:val>
                                            </p:tav>
                                          </p:tavLst>
                                        </p:anim>
                                        <p:animEffect transition="in" filter="wipe(left)">
                                          <p:cBhvr>
                                            <p:cTn id="8" dur="2000"/>
                                            <p:tgtEl>
                                              <p:spTgt spid="13"/>
                                            </p:tgtEl>
                                          </p:cBhvr>
                                        </p:animEffect>
                                      </p:childTnLst>
                                    </p:cTn>
                                  </p:par>
                                  <p:par>
                                    <p:cTn id="9" presetID="42"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grpId="0" nodeType="afterEffect" p14:presetBounceEnd="38000">
                                      <p:stCondLst>
                                        <p:cond delay="0"/>
                                      </p:stCondLst>
                                      <p:iterate type="wd">
                                        <p:tmPct val="10000"/>
                                      </p:iterate>
                                      <p:childTnLst>
                                        <p:set>
                                          <p:cBhvr>
                                            <p:cTn id="16" dur="1" fill="hold">
                                              <p:stCondLst>
                                                <p:cond delay="0"/>
                                              </p:stCondLst>
                                            </p:cTn>
                                            <p:tgtEl>
                                              <p:spTgt spid="12"/>
                                            </p:tgtEl>
                                            <p:attrNameLst>
                                              <p:attrName>style.visibility</p:attrName>
                                            </p:attrNameLst>
                                          </p:cBhvr>
                                          <p:to>
                                            <p:strVal val="visible"/>
                                          </p:to>
                                        </p:set>
                                        <p:anim calcmode="lin" valueType="num" p14:bounceEnd="38000">
                                          <p:cBhvr additive="base">
                                            <p:cTn id="17" dur="1000" fill="hold"/>
                                            <p:tgtEl>
                                              <p:spTgt spid="12"/>
                                            </p:tgtEl>
                                            <p:attrNameLst>
                                              <p:attrName>ppt_x</p:attrName>
                                            </p:attrNameLst>
                                          </p:cBhvr>
                                          <p:tavLst>
                                            <p:tav tm="0">
                                              <p:val>
                                                <p:strVal val="1+#ppt_w/2"/>
                                              </p:val>
                                            </p:tav>
                                            <p:tav tm="100000">
                                              <p:val>
                                                <p:strVal val="#ppt_x"/>
                                              </p:val>
                                            </p:tav>
                                          </p:tavLst>
                                        </p:anim>
                                        <p:anim calcmode="lin" valueType="num" p14:bounceEnd="38000">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p:tgtEl>
                                              <p:spTgt spid="13"/>
                                            </p:tgtEl>
                                            <p:attrNameLst>
                                              <p:attrName>ppt_x</p:attrName>
                                            </p:attrNameLst>
                                          </p:cBhvr>
                                          <p:tavLst>
                                            <p:tav tm="0">
                                              <p:val>
                                                <p:strVal val="#ppt_x+#ppt_w*1.125000"/>
                                              </p:val>
                                            </p:tav>
                                            <p:tav tm="100000">
                                              <p:val>
                                                <p:strVal val="#ppt_x"/>
                                              </p:val>
                                            </p:tav>
                                          </p:tavLst>
                                        </p:anim>
                                        <p:animEffect transition="in" filter="wipe(left)">
                                          <p:cBhvr>
                                            <p:cTn id="8" dur="2000"/>
                                            <p:tgtEl>
                                              <p:spTgt spid="13"/>
                                            </p:tgtEl>
                                          </p:cBhvr>
                                        </p:animEffect>
                                      </p:childTnLst>
                                    </p:cTn>
                                  </p:par>
                                  <p:par>
                                    <p:cTn id="9" presetID="42"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grpId="0" nodeType="afterEffect">
                                      <p:stCondLst>
                                        <p:cond delay="0"/>
                                      </p:stCondLst>
                                      <p:iterate type="wd">
                                        <p:tmPct val="10000"/>
                                      </p:iterate>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1+#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136" y="52136"/>
            <a:ext cx="12063663" cy="6745705"/>
            <a:chOff x="0" y="0"/>
            <a:chExt cx="12192001" cy="6857999"/>
          </a:xfrm>
        </p:grpSpPr>
        <p:sp>
          <p:nvSpPr>
            <p:cNvPr id="5" name="Rectangle 4"/>
            <p:cNvSpPr/>
            <p:nvPr/>
          </p:nvSpPr>
          <p:spPr>
            <a:xfrm>
              <a:off x="0" y="0"/>
              <a:ext cx="12192001" cy="6857999"/>
            </a:xfrm>
            <a:prstGeom prst="rect">
              <a:avLst/>
            </a:prstGeom>
            <a:noFill/>
            <a:ln w="76200">
              <a:solidFill>
                <a:schemeClr val="accent4">
                  <a:lumMod val="40000"/>
                  <a:lumOff val="60000"/>
                </a:schemeClr>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 name="Rectangle 5"/>
            <p:cNvSpPr/>
            <p:nvPr/>
          </p:nvSpPr>
          <p:spPr>
            <a:xfrm>
              <a:off x="184485" y="168443"/>
              <a:ext cx="11815010" cy="6521116"/>
            </a:xfrm>
            <a:prstGeom prst="rect">
              <a:avLst/>
            </a:prstGeom>
            <a:noFill/>
            <a:ln w="76200">
              <a:solidFill>
                <a:srgbClr val="FF0000"/>
              </a:solidFill>
            </a:ln>
            <a:effectLst>
              <a:glow rad="2286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Rectangle 6"/>
            <p:cNvSpPr/>
            <p:nvPr/>
          </p:nvSpPr>
          <p:spPr>
            <a:xfrm>
              <a:off x="1411702" y="304803"/>
              <a:ext cx="9448800" cy="882318"/>
            </a:xfrm>
            <a:prstGeom prst="rect">
              <a:avLst/>
            </a:prstGeom>
            <a:solidFill>
              <a:schemeClr val="accent6">
                <a:lumMod val="40000"/>
                <a:lumOff val="60000"/>
              </a:schemeClr>
            </a:solidFill>
            <a:ln w="3492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Flowchart: Predefined Process 11"/>
          <p:cNvSpPr/>
          <p:nvPr/>
        </p:nvSpPr>
        <p:spPr>
          <a:xfrm>
            <a:off x="1953085" y="352368"/>
            <a:ext cx="8262011" cy="854640"/>
          </a:xfrm>
          <a:prstGeom prst="flowChartPredefinedProcess">
            <a:avLst/>
          </a:prstGeom>
          <a:ln>
            <a:noFill/>
          </a:ln>
          <a:effectLst>
            <a:glow rad="63500">
              <a:schemeClr val="accent6">
                <a:satMod val="175000"/>
                <a:alpha val="40000"/>
              </a:schemeClr>
            </a:glow>
          </a:effectLst>
          <a:scene3d>
            <a:camera prst="orthographicFront">
              <a:rot lat="0" lon="0" rev="0"/>
            </a:camera>
            <a:lightRig rig="chilly" dir="t">
              <a:rot lat="0" lon="0" rev="18480000"/>
            </a:lightRig>
          </a:scene3d>
          <a:sp3d prstMaterial="clear">
            <a:bevelT h="63500"/>
          </a:sp3d>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3200" b="1" dirty="0">
                <a:ln>
                  <a:solidFill>
                    <a:schemeClr val="tx1"/>
                  </a:solidFill>
                </a:ln>
                <a:solidFill>
                  <a:schemeClr val="accent3">
                    <a:lumMod val="50000"/>
                  </a:schemeClr>
                </a:solidFill>
                <a:latin typeface="NikoshBAN" pitchFamily="2" charset="0"/>
                <a:cs typeface="NikoshBAN" pitchFamily="2" charset="0"/>
              </a:rPr>
              <a:t>দলীয় কাজ। </a:t>
            </a:r>
            <a:endParaRPr lang="en-US" sz="3200" b="1" dirty="0">
              <a:ln>
                <a:solidFill>
                  <a:schemeClr val="tx1"/>
                </a:solidFill>
              </a:ln>
              <a:solidFill>
                <a:schemeClr val="accent3">
                  <a:lumMod val="50000"/>
                </a:schemeClr>
              </a:solidFill>
              <a:latin typeface="NikoshBAN" pitchFamily="2" charset="0"/>
              <a:cs typeface="NikoshBAN" pitchFamily="2" charset="0"/>
            </a:endParaRPr>
          </a:p>
        </p:txBody>
      </p:sp>
      <p:sp>
        <p:nvSpPr>
          <p:cNvPr id="13" name="TextBox 12"/>
          <p:cNvSpPr txBox="1"/>
          <p:nvPr/>
        </p:nvSpPr>
        <p:spPr>
          <a:xfrm>
            <a:off x="1519413" y="2058081"/>
            <a:ext cx="8310387" cy="58477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IN" sz="3200" b="1" dirty="0" smtClean="0">
                <a:solidFill>
                  <a:schemeClr val="tx1"/>
                </a:solidFill>
                <a:latin typeface="NikoshBAN" pitchFamily="2" charset="0"/>
                <a:cs typeface="NikoshBAN" pitchFamily="2" charset="0"/>
              </a:rPr>
              <a:t>১। পিঠাপুলি খাওয়ার ধুম পড়ে কখন?</a:t>
            </a:r>
            <a:endParaRPr lang="en-US" sz="3200" b="1" dirty="0">
              <a:solidFill>
                <a:schemeClr val="tx1"/>
              </a:solidFill>
              <a:latin typeface="NikoshBAN" pitchFamily="2" charset="0"/>
              <a:cs typeface="NikoshBAN" pitchFamily="2" charset="0"/>
            </a:endParaRPr>
          </a:p>
        </p:txBody>
      </p:sp>
      <p:sp>
        <p:nvSpPr>
          <p:cNvPr id="14" name="TextBox 13"/>
          <p:cNvSpPr txBox="1"/>
          <p:nvPr/>
        </p:nvSpPr>
        <p:spPr>
          <a:xfrm>
            <a:off x="1507385" y="3282586"/>
            <a:ext cx="8286324" cy="58477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IN" sz="3200" b="1" dirty="0" smtClean="0">
                <a:solidFill>
                  <a:schemeClr val="tx1"/>
                </a:solidFill>
                <a:latin typeface="NikoshBAN" pitchFamily="2" charset="0"/>
                <a:cs typeface="NikoshBAN" pitchFamily="2" charset="0"/>
              </a:rPr>
              <a:t>২।চাল গুঁড়ো করা হয় কেন? </a:t>
            </a:r>
            <a:endParaRPr lang="en-US" sz="3200" b="1" dirty="0">
              <a:solidFill>
                <a:schemeClr val="tx1"/>
              </a:solidFill>
              <a:latin typeface="NikoshBAN" pitchFamily="2" charset="0"/>
              <a:cs typeface="NikoshBAN" pitchFamily="2" charset="0"/>
            </a:endParaRPr>
          </a:p>
        </p:txBody>
      </p:sp>
      <p:sp>
        <p:nvSpPr>
          <p:cNvPr id="15" name="TextBox 14"/>
          <p:cNvSpPr txBox="1"/>
          <p:nvPr/>
        </p:nvSpPr>
        <p:spPr>
          <a:xfrm>
            <a:off x="1413422" y="4489304"/>
            <a:ext cx="9307955" cy="58477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IN" sz="3200" b="1" dirty="0" smtClean="0">
                <a:solidFill>
                  <a:schemeClr val="tx1"/>
                </a:solidFill>
                <a:latin typeface="NikoshBAN" pitchFamily="2" charset="0"/>
                <a:cs typeface="NikoshBAN" pitchFamily="2" charset="0"/>
              </a:rPr>
              <a:t>৩।শীতকালের যে কোন ৫টি পিঠার নাম লেখ?  </a:t>
            </a:r>
            <a:endParaRPr lang="en-US" sz="3200" b="1" dirty="0">
              <a:solidFill>
                <a:schemeClr val="tx1"/>
              </a:solidFill>
              <a:latin typeface="NikoshBAN" pitchFamily="2" charset="0"/>
              <a:cs typeface="NikoshBAN" pitchFamily="2" charset="0"/>
            </a:endParaRPr>
          </a:p>
        </p:txBody>
      </p:sp>
      <p:sp>
        <p:nvSpPr>
          <p:cNvPr id="16" name="TextBox 15"/>
          <p:cNvSpPr txBox="1"/>
          <p:nvPr/>
        </p:nvSpPr>
        <p:spPr>
          <a:xfrm>
            <a:off x="376401" y="2667801"/>
            <a:ext cx="8767590" cy="584775"/>
          </a:xfrm>
          <a:prstGeom prst="rect">
            <a:avLst/>
          </a:prstGeom>
          <a:noFill/>
        </p:spPr>
        <p:style>
          <a:lnRef idx="1">
            <a:schemeClr val="accent3"/>
          </a:lnRef>
          <a:fillRef idx="2">
            <a:schemeClr val="accent3"/>
          </a:fillRef>
          <a:effectRef idx="1">
            <a:schemeClr val="accent3"/>
          </a:effectRef>
          <a:fontRef idx="minor">
            <a:schemeClr val="dk1"/>
          </a:fontRef>
        </p:style>
        <p:txBody>
          <a:bodyPr wrap="square" rtlCol="0">
            <a:spAutoFit/>
            <a:scene3d>
              <a:camera prst="orthographicFront"/>
              <a:lightRig rig="threePt" dir="t"/>
            </a:scene3d>
            <a:sp3d extrusionH="57150">
              <a:bevelT w="38100" h="38100"/>
            </a:sp3d>
          </a:bodyPr>
          <a:lstStyle/>
          <a:p>
            <a:r>
              <a:rPr lang="bn-IN" sz="3200" b="1" dirty="0" smtClean="0">
                <a:solidFill>
                  <a:srgbClr val="0070C0"/>
                </a:solidFill>
                <a:latin typeface="NikoshBAN" pitchFamily="2" charset="0"/>
                <a:cs typeface="NikoshBAN" pitchFamily="2" charset="0"/>
              </a:rPr>
              <a:t>উত্তরঃ শীতকালে পিঠাপুলি খাওয়ার ধুম পড়ে ।</a:t>
            </a:r>
            <a:endParaRPr lang="en-US" sz="3200" b="1" dirty="0">
              <a:solidFill>
                <a:srgbClr val="0070C0"/>
              </a:solidFill>
              <a:latin typeface="NikoshBAN" pitchFamily="2" charset="0"/>
              <a:cs typeface="NikoshBAN" pitchFamily="2" charset="0"/>
            </a:endParaRPr>
          </a:p>
        </p:txBody>
      </p:sp>
      <p:sp>
        <p:nvSpPr>
          <p:cNvPr id="17" name="TextBox 16"/>
          <p:cNvSpPr txBox="1"/>
          <p:nvPr/>
        </p:nvSpPr>
        <p:spPr>
          <a:xfrm>
            <a:off x="334834" y="3876876"/>
            <a:ext cx="9627313" cy="584775"/>
          </a:xfrm>
          <a:prstGeom prst="rect">
            <a:avLst/>
          </a:prstGeom>
          <a:noFill/>
        </p:spPr>
        <p:style>
          <a:lnRef idx="1">
            <a:schemeClr val="accent3"/>
          </a:lnRef>
          <a:fillRef idx="2">
            <a:schemeClr val="accent3"/>
          </a:fillRef>
          <a:effectRef idx="1">
            <a:schemeClr val="accent3"/>
          </a:effectRef>
          <a:fontRef idx="minor">
            <a:schemeClr val="dk1"/>
          </a:fontRef>
        </p:style>
        <p:txBody>
          <a:bodyPr wrap="square" rtlCol="0">
            <a:spAutoFit/>
            <a:scene3d>
              <a:camera prst="orthographicFront"/>
              <a:lightRig rig="threePt" dir="t"/>
            </a:scene3d>
            <a:sp3d extrusionH="57150">
              <a:bevelT w="38100" h="38100"/>
            </a:sp3d>
          </a:bodyPr>
          <a:lstStyle/>
          <a:p>
            <a:r>
              <a:rPr lang="bn-IN" sz="3200" b="1" dirty="0">
                <a:solidFill>
                  <a:srgbClr val="0070C0"/>
                </a:solidFill>
                <a:latin typeface="NikoshBAN" pitchFamily="2" charset="0"/>
                <a:cs typeface="NikoshBAN" pitchFamily="2" charset="0"/>
              </a:rPr>
              <a:t> </a:t>
            </a:r>
            <a:r>
              <a:rPr lang="bn-IN" sz="3200" b="1" dirty="0" smtClean="0">
                <a:solidFill>
                  <a:srgbClr val="0070C0"/>
                </a:solidFill>
                <a:latin typeface="NikoshBAN" pitchFamily="2" charset="0"/>
                <a:cs typeface="NikoshBAN" pitchFamily="2" charset="0"/>
              </a:rPr>
              <a:t>উত্তরঃ নানা রকম পিঠা তৈরি করার জন্য চাল গুঁড়ো করা হয়</a:t>
            </a:r>
            <a:r>
              <a:rPr lang="bn-BD" sz="3200" b="1" dirty="0" smtClean="0">
                <a:solidFill>
                  <a:srgbClr val="0070C0"/>
                </a:solidFill>
                <a:latin typeface="NikoshBAN" pitchFamily="2" charset="0"/>
                <a:cs typeface="NikoshBAN" pitchFamily="2" charset="0"/>
              </a:rPr>
              <a:t>।</a:t>
            </a:r>
            <a:r>
              <a:rPr lang="bn-IN" sz="3200" b="1" dirty="0" smtClean="0">
                <a:solidFill>
                  <a:srgbClr val="0070C0"/>
                </a:solidFill>
                <a:latin typeface="NikoshBAN" pitchFamily="2" charset="0"/>
                <a:cs typeface="NikoshBAN" pitchFamily="2" charset="0"/>
              </a:rPr>
              <a:t>  </a:t>
            </a:r>
            <a:endParaRPr lang="en-US" sz="3200" b="1" dirty="0">
              <a:solidFill>
                <a:srgbClr val="0070C0"/>
              </a:solidFill>
              <a:latin typeface="NikoshBAN" pitchFamily="2" charset="0"/>
              <a:cs typeface="NikoshBAN" pitchFamily="2" charset="0"/>
            </a:endParaRPr>
          </a:p>
        </p:txBody>
      </p:sp>
      <p:sp>
        <p:nvSpPr>
          <p:cNvPr id="18" name="TextBox 17"/>
          <p:cNvSpPr txBox="1"/>
          <p:nvPr/>
        </p:nvSpPr>
        <p:spPr>
          <a:xfrm>
            <a:off x="354630" y="5085691"/>
            <a:ext cx="11364132" cy="584775"/>
          </a:xfrm>
          <a:prstGeom prst="rect">
            <a:avLst/>
          </a:prstGeom>
          <a:noFill/>
        </p:spPr>
        <p:style>
          <a:lnRef idx="1">
            <a:schemeClr val="accent3"/>
          </a:lnRef>
          <a:fillRef idx="2">
            <a:schemeClr val="accent3"/>
          </a:fillRef>
          <a:effectRef idx="1">
            <a:schemeClr val="accent3"/>
          </a:effectRef>
          <a:fontRef idx="minor">
            <a:schemeClr val="dk1"/>
          </a:fontRef>
        </p:style>
        <p:txBody>
          <a:bodyPr wrap="square" rtlCol="0">
            <a:spAutoFit/>
            <a:scene3d>
              <a:camera prst="orthographicFront"/>
              <a:lightRig rig="threePt" dir="t"/>
            </a:scene3d>
            <a:sp3d extrusionH="57150">
              <a:bevelT w="38100" h="38100"/>
            </a:sp3d>
          </a:bodyPr>
          <a:lstStyle/>
          <a:p>
            <a:r>
              <a:rPr lang="bn-IN" sz="3200" b="1" dirty="0" smtClean="0">
                <a:solidFill>
                  <a:srgbClr val="0070C0"/>
                </a:solidFill>
                <a:latin typeface="NikoshBAN" pitchFamily="2" charset="0"/>
                <a:cs typeface="NikoshBAN" pitchFamily="2" charset="0"/>
              </a:rPr>
              <a:t>উত্তরঃ শীতকালের যে কোন ৫টি পিঠার</a:t>
            </a:r>
            <a:r>
              <a:rPr lang="bn-BD" sz="3200" b="1" dirty="0" smtClean="0">
                <a:solidFill>
                  <a:srgbClr val="0070C0"/>
                </a:solidFill>
                <a:latin typeface="NikoshBAN" pitchFamily="2" charset="0"/>
                <a:cs typeface="NikoshBAN" pitchFamily="2" charset="0"/>
              </a:rPr>
              <a:t> </a:t>
            </a:r>
            <a:r>
              <a:rPr lang="bn-IN" sz="3200" b="1" dirty="0" smtClean="0">
                <a:solidFill>
                  <a:srgbClr val="0070C0"/>
                </a:solidFill>
                <a:latin typeface="NikoshBAN" pitchFamily="2" charset="0"/>
                <a:cs typeface="NikoshBAN" pitchFamily="2" charset="0"/>
              </a:rPr>
              <a:t>নামঃ</a:t>
            </a:r>
            <a:r>
              <a:rPr lang="bn-BD" sz="3200" b="1" dirty="0" smtClean="0">
                <a:solidFill>
                  <a:srgbClr val="0070C0"/>
                </a:solidFill>
                <a:latin typeface="NikoshBAN" pitchFamily="2" charset="0"/>
                <a:cs typeface="NikoshBAN" pitchFamily="2" charset="0"/>
              </a:rPr>
              <a:t> </a:t>
            </a:r>
            <a:r>
              <a:rPr lang="bn-IN" sz="3200" b="1" dirty="0" smtClean="0">
                <a:solidFill>
                  <a:srgbClr val="0070C0"/>
                </a:solidFill>
                <a:latin typeface="NikoshBAN" pitchFamily="2" charset="0"/>
                <a:cs typeface="NikoshBAN" pitchFamily="2" charset="0"/>
              </a:rPr>
              <a:t>ভাপা,</a:t>
            </a:r>
            <a:r>
              <a:rPr lang="bn-BD" sz="3200" b="1" dirty="0" smtClean="0">
                <a:solidFill>
                  <a:srgbClr val="0070C0"/>
                </a:solidFill>
                <a:latin typeface="NikoshBAN" pitchFamily="2" charset="0"/>
                <a:cs typeface="NikoshBAN" pitchFamily="2" charset="0"/>
              </a:rPr>
              <a:t> </a:t>
            </a:r>
            <a:r>
              <a:rPr lang="bn-IN" sz="3200" b="1" dirty="0" smtClean="0">
                <a:solidFill>
                  <a:srgbClr val="0070C0"/>
                </a:solidFill>
                <a:latin typeface="NikoshBAN" pitchFamily="2" charset="0"/>
                <a:cs typeface="NikoshBAN" pitchFamily="2" charset="0"/>
              </a:rPr>
              <a:t>চিতই,দুধচিতই,</a:t>
            </a:r>
            <a:r>
              <a:rPr lang="bn-BD" sz="3200" b="1" dirty="0" smtClean="0">
                <a:solidFill>
                  <a:srgbClr val="0070C0"/>
                </a:solidFill>
                <a:latin typeface="NikoshBAN" pitchFamily="2" charset="0"/>
                <a:cs typeface="NikoshBAN" pitchFamily="2" charset="0"/>
              </a:rPr>
              <a:t> </a:t>
            </a:r>
            <a:r>
              <a:rPr lang="bn-IN" sz="3200" b="1" dirty="0" smtClean="0">
                <a:solidFill>
                  <a:srgbClr val="0070C0"/>
                </a:solidFill>
                <a:latin typeface="NikoshBAN" pitchFamily="2" charset="0"/>
                <a:cs typeface="NikoshBAN" pitchFamily="2" charset="0"/>
              </a:rPr>
              <a:t>পুলি, পাটিসাপটা পিঠা।   </a:t>
            </a:r>
            <a:endParaRPr lang="en-US" sz="3200" b="1" dirty="0">
              <a:solidFill>
                <a:srgbClr val="0070C0"/>
              </a:solidFill>
              <a:latin typeface="NikoshBAN" pitchFamily="2" charset="0"/>
              <a:cs typeface="NikoshBAN" pitchFamily="2" charset="0"/>
            </a:endParaRPr>
          </a:p>
        </p:txBody>
      </p:sp>
    </p:spTree>
    <p:extLst>
      <p:ext uri="{BB962C8B-B14F-4D97-AF65-F5344CB8AC3E}">
        <p14:creationId xmlns="" xmlns:p14="http://schemas.microsoft.com/office/powerpoint/2010/main" val="1971174450"/>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ppt_w"/>
                                          </p:val>
                                        </p:tav>
                                        <p:tav tm="100000">
                                          <p:val>
                                            <p:strVal val="#ppt_w"/>
                                          </p:val>
                                        </p:tav>
                                      </p:tavLst>
                                    </p:anim>
                                    <p:anim calcmode="lin" valueType="num">
                                      <p:cBhvr>
                                        <p:cTn id="8" dur="2000" fill="hold"/>
                                        <p:tgtEl>
                                          <p:spTgt spid="12"/>
                                        </p:tgtEl>
                                        <p:attrNameLst>
                                          <p:attrName>ppt_h</p:attrName>
                                        </p:attrNameLst>
                                      </p:cBhvr>
                                      <p:tavLst>
                                        <p:tav tm="0">
                                          <p:val>
                                            <p:strVal val="4*#ppt_h"/>
                                          </p:val>
                                        </p:tav>
                                        <p:tav tm="100000">
                                          <p:val>
                                            <p:strVal val="#ppt_h"/>
                                          </p:val>
                                        </p:tav>
                                      </p:tavLst>
                                    </p:anim>
                                  </p:childTnLst>
                                </p:cTn>
                              </p:par>
                            </p:childTnLst>
                          </p:cTn>
                        </p:par>
                        <p:par>
                          <p:cTn id="9" fill="hold">
                            <p:stCondLst>
                              <p:cond delay="2000"/>
                            </p:stCondLst>
                            <p:childTnLst>
                              <p:par>
                                <p:cTn id="10" presetID="47"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3000"/>
                            </p:stCondLst>
                            <p:childTnLst>
                              <p:par>
                                <p:cTn id="16" presetID="47"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4000"/>
                            </p:stCondLst>
                            <p:childTnLst>
                              <p:par>
                                <p:cTn id="22" presetID="47"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4168" y="52136"/>
            <a:ext cx="12063663" cy="6745705"/>
            <a:chOff x="0" y="0"/>
            <a:chExt cx="12192001" cy="6857999"/>
          </a:xfrm>
        </p:grpSpPr>
        <p:sp>
          <p:nvSpPr>
            <p:cNvPr id="5" name="Rectangle 4"/>
            <p:cNvSpPr/>
            <p:nvPr/>
          </p:nvSpPr>
          <p:spPr>
            <a:xfrm>
              <a:off x="0" y="0"/>
              <a:ext cx="12192001" cy="6857999"/>
            </a:xfrm>
            <a:prstGeom prst="rect">
              <a:avLst/>
            </a:prstGeom>
            <a:noFill/>
            <a:ln w="76200">
              <a:solidFill>
                <a:schemeClr val="accent4">
                  <a:lumMod val="40000"/>
                  <a:lumOff val="60000"/>
                </a:schemeClr>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 name="Rectangle 5"/>
            <p:cNvSpPr/>
            <p:nvPr/>
          </p:nvSpPr>
          <p:spPr>
            <a:xfrm>
              <a:off x="184485" y="168443"/>
              <a:ext cx="11815010" cy="6521116"/>
            </a:xfrm>
            <a:prstGeom prst="rect">
              <a:avLst/>
            </a:prstGeom>
            <a:noFill/>
            <a:ln w="76200">
              <a:solidFill>
                <a:srgbClr val="FF0000"/>
              </a:solidFill>
            </a:ln>
            <a:effectLst>
              <a:glow rad="2286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Rectangle 6"/>
            <p:cNvSpPr/>
            <p:nvPr/>
          </p:nvSpPr>
          <p:spPr>
            <a:xfrm>
              <a:off x="1411702" y="304803"/>
              <a:ext cx="9448800" cy="882318"/>
            </a:xfrm>
            <a:prstGeom prst="rect">
              <a:avLst/>
            </a:prstGeom>
            <a:solidFill>
              <a:schemeClr val="accent6">
                <a:lumMod val="40000"/>
                <a:lumOff val="60000"/>
              </a:schemeClr>
            </a:solidFill>
            <a:ln w="3492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779797" y="1497454"/>
            <a:ext cx="10666815" cy="646331"/>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600" b="1" dirty="0" err="1">
                <a:latin typeface="NikoshBAN" pitchFamily="2" charset="0"/>
                <a:cs typeface="NikoshBAN" pitchFamily="2" charset="0"/>
              </a:rPr>
              <a:t>উপযুক্ত</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শব্দ</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খালি</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জায়গায়</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বসিয়ে</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বাক্য</a:t>
            </a:r>
            <a:r>
              <a:rPr lang="en-US" sz="3600" b="1" dirty="0">
                <a:latin typeface="NikoshBAN" pitchFamily="2" charset="0"/>
                <a:cs typeface="NikoshBAN" pitchFamily="2" charset="0"/>
              </a:rPr>
              <a:t> </a:t>
            </a:r>
            <a:r>
              <a:rPr lang="en-US" sz="3600" b="1" dirty="0" err="1">
                <a:latin typeface="NikoshBAN" pitchFamily="2" charset="0"/>
                <a:cs typeface="NikoshBAN" pitchFamily="2" charset="0"/>
              </a:rPr>
              <a:t>তৈরি</a:t>
            </a:r>
            <a:r>
              <a:rPr lang="en-US" sz="3600" b="1" dirty="0">
                <a:latin typeface="NikoshBAN" pitchFamily="2" charset="0"/>
                <a:cs typeface="NikoshBAN" pitchFamily="2" charset="0"/>
              </a:rPr>
              <a:t> </a:t>
            </a:r>
            <a:r>
              <a:rPr lang="en-US" sz="3600" b="1" dirty="0" err="1" smtClean="0">
                <a:latin typeface="NikoshBAN" pitchFamily="2" charset="0"/>
                <a:cs typeface="NikoshBAN" pitchFamily="2" charset="0"/>
              </a:rPr>
              <a:t>কর</a:t>
            </a:r>
            <a:endParaRPr lang="en-US" sz="3600" b="1" dirty="0">
              <a:latin typeface="NikoshBAN" pitchFamily="2" charset="0"/>
              <a:cs typeface="NikoshBAN" pitchFamily="2" charset="0"/>
            </a:endParaRPr>
          </a:p>
        </p:txBody>
      </p:sp>
      <p:sp>
        <p:nvSpPr>
          <p:cNvPr id="13" name="Flowchart: Predefined Process 12"/>
          <p:cNvSpPr/>
          <p:nvPr/>
        </p:nvSpPr>
        <p:spPr>
          <a:xfrm>
            <a:off x="2320727" y="517190"/>
            <a:ext cx="7215266" cy="585220"/>
          </a:xfrm>
          <a:prstGeom prst="flowChartPredefinedProcess">
            <a:avLst/>
          </a:prstGeom>
          <a:solidFill>
            <a:schemeClr val="bg1"/>
          </a:solidFill>
          <a:ln>
            <a:noFill/>
          </a:ln>
          <a:effectLst>
            <a:glow rad="63500">
              <a:schemeClr val="accent6">
                <a:satMod val="175000"/>
                <a:alpha val="40000"/>
              </a:schemeClr>
            </a:glow>
          </a:effectLst>
          <a:scene3d>
            <a:camera prst="orthographicFront">
              <a:rot lat="0" lon="0" rev="0"/>
            </a:camera>
            <a:lightRig rig="chilly" dir="t">
              <a:rot lat="0" lon="0" rev="18480000"/>
            </a:lightRig>
          </a:scene3d>
          <a:sp3d prstMaterial="clear">
            <a:bevelT h="63500"/>
          </a:sp3d>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3200" b="1" dirty="0">
                <a:ln/>
                <a:solidFill>
                  <a:schemeClr val="tx1"/>
                </a:solidFill>
                <a:latin typeface="NikoshBAN" pitchFamily="2" charset="0"/>
                <a:cs typeface="NikoshBAN" pitchFamily="2" charset="0"/>
              </a:rPr>
              <a:t>মূল্যায়ন </a:t>
            </a:r>
            <a:endParaRPr lang="en-US" sz="3200" b="1" dirty="0">
              <a:ln/>
              <a:solidFill>
                <a:schemeClr val="tx1"/>
              </a:solidFill>
              <a:latin typeface="NikoshBAN" pitchFamily="2" charset="0"/>
              <a:cs typeface="NikoshBAN" pitchFamily="2" charset="0"/>
            </a:endParaRPr>
          </a:p>
        </p:txBody>
      </p:sp>
      <p:sp>
        <p:nvSpPr>
          <p:cNvPr id="14" name="TextBox 13"/>
          <p:cNvSpPr txBox="1"/>
          <p:nvPr/>
        </p:nvSpPr>
        <p:spPr>
          <a:xfrm>
            <a:off x="1669464" y="3895752"/>
            <a:ext cx="8996363" cy="2062103"/>
          </a:xfrm>
          <a:prstGeom prst="rect">
            <a:avLst/>
          </a:prstGeom>
          <a:solidFill>
            <a:schemeClr val="accent2">
              <a:lumMod val="40000"/>
              <a:lumOff val="60000"/>
            </a:schemeClr>
          </a:solid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3200" b="1" dirty="0">
                <a:ln/>
                <a:latin typeface="NikoshBAN" pitchFamily="2" charset="0"/>
                <a:cs typeface="NikoshBAN" pitchFamily="2" charset="0"/>
              </a:rPr>
              <a:t>১</a:t>
            </a:r>
            <a:r>
              <a:rPr lang="en-US" sz="3200" b="1" dirty="0" smtClean="0">
                <a:ln/>
                <a:latin typeface="NikoshBAN" pitchFamily="2" charset="0"/>
                <a:cs typeface="NikoshBAN" pitchFamily="2" charset="0"/>
              </a:rPr>
              <a:t>।</a:t>
            </a:r>
            <a:r>
              <a:rPr lang="bn-IN" sz="3200" b="1" dirty="0" smtClean="0">
                <a:ln/>
                <a:latin typeface="NikoshBAN" pitchFamily="2" charset="0"/>
                <a:cs typeface="NikoshBAN" pitchFamily="2" charset="0"/>
              </a:rPr>
              <a:t>শীতকালে  </a:t>
            </a:r>
            <a:r>
              <a:rPr lang="en-US" sz="3200" b="1" dirty="0" smtClean="0">
                <a:ln/>
                <a:latin typeface="NikoshBAN" pitchFamily="2" charset="0"/>
                <a:cs typeface="NikoshBAN" pitchFamily="2" charset="0"/>
              </a:rPr>
              <a:t>__ </a:t>
            </a:r>
            <a:r>
              <a:rPr lang="en-US" sz="3200" b="1" dirty="0">
                <a:ln/>
                <a:latin typeface="NikoshBAN" pitchFamily="2" charset="0"/>
                <a:cs typeface="NikoshBAN" pitchFamily="2" charset="0"/>
              </a:rPr>
              <a:t>_ _ </a:t>
            </a:r>
            <a:r>
              <a:rPr lang="bn-IN" sz="3200" b="1" dirty="0" smtClean="0">
                <a:ln/>
                <a:latin typeface="NikoshBAN" pitchFamily="2" charset="0"/>
                <a:cs typeface="NikoshBAN" pitchFamily="2" charset="0"/>
              </a:rPr>
              <a:t> খাওয়ার ধুম পড়ে যায় ।   </a:t>
            </a:r>
            <a:endParaRPr lang="en-US" sz="3200" b="1" dirty="0">
              <a:ln/>
              <a:latin typeface="NikoshBAN" pitchFamily="2" charset="0"/>
              <a:cs typeface="NikoshBAN" pitchFamily="2" charset="0"/>
            </a:endParaRPr>
          </a:p>
          <a:p>
            <a:r>
              <a:rPr lang="en-US" sz="3200" b="1" dirty="0">
                <a:ln/>
                <a:latin typeface="NikoshBAN" pitchFamily="2" charset="0"/>
                <a:cs typeface="NikoshBAN" pitchFamily="2" charset="0"/>
              </a:rPr>
              <a:t>৩</a:t>
            </a:r>
            <a:r>
              <a:rPr lang="en-US" sz="3200" b="1" dirty="0" smtClean="0">
                <a:ln/>
                <a:latin typeface="NikoshBAN" pitchFamily="2" charset="0"/>
                <a:cs typeface="NikoshBAN" pitchFamily="2" charset="0"/>
              </a:rPr>
              <a:t>।</a:t>
            </a:r>
            <a:r>
              <a:rPr lang="bn-IN" sz="3200" b="1" dirty="0" smtClean="0">
                <a:ln/>
                <a:latin typeface="NikoshBAN" pitchFamily="2" charset="0"/>
                <a:cs typeface="NikoshBAN" pitchFamily="2" charset="0"/>
              </a:rPr>
              <a:t>পিঠার সুন্দর সুন্দর </a:t>
            </a:r>
            <a:r>
              <a:rPr lang="en-US" sz="3200" b="1" dirty="0" smtClean="0">
                <a:ln/>
                <a:latin typeface="NikoshBAN" pitchFamily="2" charset="0"/>
                <a:cs typeface="NikoshBAN" pitchFamily="2" charset="0"/>
              </a:rPr>
              <a:t> </a:t>
            </a:r>
            <a:r>
              <a:rPr lang="en-US" sz="3200" b="1" dirty="0">
                <a:ln/>
                <a:latin typeface="NikoshBAN" pitchFamily="2" charset="0"/>
                <a:cs typeface="NikoshBAN" pitchFamily="2" charset="0"/>
              </a:rPr>
              <a:t>_ _ _ </a:t>
            </a:r>
            <a:r>
              <a:rPr lang="en-US" sz="3200" b="1" dirty="0" smtClean="0">
                <a:ln/>
                <a:latin typeface="NikoshBAN" pitchFamily="2" charset="0"/>
                <a:cs typeface="NikoshBAN" pitchFamily="2" charset="0"/>
              </a:rPr>
              <a:t>_</a:t>
            </a:r>
            <a:r>
              <a:rPr lang="bn-IN" sz="3200" b="1" dirty="0" smtClean="0">
                <a:ln/>
                <a:latin typeface="NikoshBAN" pitchFamily="2" charset="0"/>
                <a:cs typeface="NikoshBAN" pitchFamily="2" charset="0"/>
              </a:rPr>
              <a:t>আছে </a:t>
            </a:r>
            <a:r>
              <a:rPr lang="en-US" sz="3200" b="1" dirty="0" smtClean="0">
                <a:ln/>
                <a:latin typeface="NikoshBAN" pitchFamily="2" charset="0"/>
                <a:cs typeface="NikoshBAN" pitchFamily="2" charset="0"/>
              </a:rPr>
              <a:t>।</a:t>
            </a:r>
            <a:r>
              <a:rPr lang="bn-IN" sz="3200" b="1" dirty="0" smtClean="0">
                <a:ln/>
                <a:latin typeface="NikoshBAN" pitchFamily="2" charset="0"/>
                <a:cs typeface="NikoshBAN" pitchFamily="2" charset="0"/>
              </a:rPr>
              <a:t> </a:t>
            </a:r>
            <a:endParaRPr lang="en-US" sz="3200" b="1" dirty="0">
              <a:ln/>
              <a:latin typeface="NikoshBAN" pitchFamily="2" charset="0"/>
              <a:cs typeface="NikoshBAN" pitchFamily="2" charset="0"/>
            </a:endParaRPr>
          </a:p>
          <a:p>
            <a:r>
              <a:rPr lang="en-US" sz="3200" b="1" dirty="0">
                <a:ln/>
                <a:latin typeface="NikoshBAN" pitchFamily="2" charset="0"/>
                <a:cs typeface="NikoshBAN" pitchFamily="2" charset="0"/>
              </a:rPr>
              <a:t>৪। </a:t>
            </a:r>
            <a:r>
              <a:rPr lang="bn-IN" sz="3200" b="1" dirty="0" smtClean="0">
                <a:ln/>
                <a:latin typeface="NikoshBAN" pitchFamily="2" charset="0"/>
                <a:cs typeface="NikoshBAN" pitchFamily="2" charset="0"/>
              </a:rPr>
              <a:t>গরম গরম পিঠার মজাই </a:t>
            </a:r>
            <a:r>
              <a:rPr lang="en-US" sz="3200" b="1" dirty="0" smtClean="0">
                <a:ln/>
                <a:latin typeface="NikoshBAN" pitchFamily="2" charset="0"/>
                <a:cs typeface="NikoshBAN" pitchFamily="2" charset="0"/>
              </a:rPr>
              <a:t> </a:t>
            </a:r>
            <a:r>
              <a:rPr lang="en-US" sz="3200" b="1" dirty="0">
                <a:ln/>
                <a:latin typeface="NikoshBAN" pitchFamily="2" charset="0"/>
                <a:cs typeface="NikoshBAN" pitchFamily="2" charset="0"/>
              </a:rPr>
              <a:t>_ _ _ </a:t>
            </a:r>
            <a:r>
              <a:rPr lang="en-US" sz="3200" b="1" dirty="0" smtClean="0">
                <a:ln/>
                <a:latin typeface="NikoshBAN" pitchFamily="2" charset="0"/>
                <a:cs typeface="NikoshBAN" pitchFamily="2" charset="0"/>
              </a:rPr>
              <a:t>_।</a:t>
            </a:r>
            <a:endParaRPr lang="en-US" sz="3200" b="1" dirty="0">
              <a:ln/>
              <a:latin typeface="NikoshBAN" pitchFamily="2" charset="0"/>
              <a:cs typeface="NikoshBAN" pitchFamily="2" charset="0"/>
            </a:endParaRPr>
          </a:p>
          <a:p>
            <a:r>
              <a:rPr lang="en-US" sz="3200" b="1" dirty="0">
                <a:ln/>
                <a:latin typeface="NikoshBAN" pitchFamily="2" charset="0"/>
                <a:cs typeface="NikoshBAN" pitchFamily="2" charset="0"/>
              </a:rPr>
              <a:t>৫। </a:t>
            </a:r>
            <a:r>
              <a:rPr lang="bn-IN" sz="3200" b="1" dirty="0" smtClean="0">
                <a:ln/>
                <a:latin typeface="NikoshBAN" pitchFamily="2" charset="0"/>
                <a:cs typeface="NikoshBAN" pitchFamily="2" charset="0"/>
              </a:rPr>
              <a:t>পিঠা বানাতে লাগে   </a:t>
            </a:r>
            <a:r>
              <a:rPr lang="en-US" sz="3200" b="1" dirty="0" smtClean="0">
                <a:ln/>
                <a:latin typeface="NikoshBAN" pitchFamily="2" charset="0"/>
                <a:cs typeface="NikoshBAN" pitchFamily="2" charset="0"/>
              </a:rPr>
              <a:t> </a:t>
            </a:r>
            <a:r>
              <a:rPr lang="en-US" sz="3200" b="1" dirty="0">
                <a:ln/>
                <a:latin typeface="NikoshBAN" pitchFamily="2" charset="0"/>
                <a:cs typeface="NikoshBAN" pitchFamily="2" charset="0"/>
              </a:rPr>
              <a:t>_ _ _ </a:t>
            </a:r>
            <a:r>
              <a:rPr lang="en-US" sz="3200" b="1" dirty="0" smtClean="0">
                <a:ln/>
                <a:latin typeface="NikoshBAN" pitchFamily="2" charset="0"/>
                <a:cs typeface="NikoshBAN" pitchFamily="2" charset="0"/>
              </a:rPr>
              <a:t>_</a:t>
            </a:r>
            <a:r>
              <a:rPr lang="bn-IN" sz="3200" b="1" dirty="0" smtClean="0">
                <a:ln/>
                <a:latin typeface="NikoshBAN" pitchFamily="2" charset="0"/>
                <a:cs typeface="NikoshBAN" pitchFamily="2" charset="0"/>
              </a:rPr>
              <a:t> </a:t>
            </a:r>
            <a:r>
              <a:rPr lang="bn-BD" sz="3200" b="1" dirty="0" smtClean="0">
                <a:ln/>
                <a:latin typeface="NikoshBAN" pitchFamily="2" charset="0"/>
                <a:cs typeface="NikoshBAN" pitchFamily="2" charset="0"/>
              </a:rPr>
              <a:t>_ _ _</a:t>
            </a:r>
            <a:r>
              <a:rPr lang="en-US" sz="3200" b="1" dirty="0" smtClean="0">
                <a:ln/>
                <a:latin typeface="NikoshBAN" pitchFamily="2" charset="0"/>
                <a:cs typeface="NikoshBAN" pitchFamily="2" charset="0"/>
              </a:rPr>
              <a:t> </a:t>
            </a:r>
            <a:endParaRPr lang="en-US" sz="3200" b="1" dirty="0">
              <a:ln/>
              <a:latin typeface="NikoshBAN" pitchFamily="2" charset="0"/>
              <a:cs typeface="NikoshBAN" pitchFamily="2" charset="0"/>
            </a:endParaRPr>
          </a:p>
        </p:txBody>
      </p:sp>
      <p:sp>
        <p:nvSpPr>
          <p:cNvPr id="15" name="TextBox 14"/>
          <p:cNvSpPr txBox="1"/>
          <p:nvPr/>
        </p:nvSpPr>
        <p:spPr>
          <a:xfrm>
            <a:off x="9439284" y="2437013"/>
            <a:ext cx="1386840"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3200" b="1" dirty="0" smtClean="0">
                <a:ln/>
                <a:solidFill>
                  <a:srgbClr val="00B0F0"/>
                </a:solidFill>
                <a:latin typeface="NikoshBAN" pitchFamily="2" charset="0"/>
                <a:cs typeface="NikoshBAN" pitchFamily="2" charset="0"/>
              </a:rPr>
              <a:t>সুন্দর </a:t>
            </a:r>
            <a:endParaRPr lang="en-US" sz="3200" b="1" dirty="0">
              <a:ln/>
              <a:solidFill>
                <a:srgbClr val="00B0F0"/>
              </a:solidFill>
              <a:latin typeface="NikoshBAN" pitchFamily="2" charset="0"/>
              <a:cs typeface="NikoshBAN" pitchFamily="2" charset="0"/>
            </a:endParaRPr>
          </a:p>
        </p:txBody>
      </p:sp>
      <p:sp>
        <p:nvSpPr>
          <p:cNvPr id="16" name="TextBox 15"/>
          <p:cNvSpPr txBox="1"/>
          <p:nvPr/>
        </p:nvSpPr>
        <p:spPr>
          <a:xfrm>
            <a:off x="1716396" y="2420690"/>
            <a:ext cx="2898458"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3200" b="1" dirty="0" smtClean="0">
                <a:ln/>
                <a:solidFill>
                  <a:srgbClr val="00B0F0"/>
                </a:solidFill>
                <a:latin typeface="NikoshBAN" pitchFamily="2" charset="0"/>
                <a:cs typeface="NikoshBAN" pitchFamily="2" charset="0"/>
              </a:rPr>
              <a:t>চালের গুঁড়ো</a:t>
            </a:r>
            <a:endParaRPr lang="en-US" sz="3200" b="1" dirty="0">
              <a:ln/>
              <a:solidFill>
                <a:srgbClr val="00B0F0"/>
              </a:solidFill>
              <a:latin typeface="NikoshBAN" pitchFamily="2" charset="0"/>
              <a:cs typeface="NikoshBAN" pitchFamily="2" charset="0"/>
            </a:endParaRPr>
          </a:p>
        </p:txBody>
      </p:sp>
      <p:sp>
        <p:nvSpPr>
          <p:cNvPr id="17" name="TextBox 16"/>
          <p:cNvSpPr txBox="1"/>
          <p:nvPr/>
        </p:nvSpPr>
        <p:spPr>
          <a:xfrm>
            <a:off x="7991481" y="2451301"/>
            <a:ext cx="1048717"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3200" b="1" dirty="0" smtClean="0">
                <a:ln/>
                <a:solidFill>
                  <a:srgbClr val="00B0F0"/>
                </a:solidFill>
                <a:latin typeface="NikoshBAN" pitchFamily="2" charset="0"/>
                <a:cs typeface="NikoshBAN" pitchFamily="2" charset="0"/>
              </a:rPr>
              <a:t>পিঠা  </a:t>
            </a:r>
            <a:endParaRPr lang="en-US" sz="3200" b="1" dirty="0">
              <a:ln/>
              <a:solidFill>
                <a:srgbClr val="00B0F0"/>
              </a:solidFill>
              <a:latin typeface="NikoshBAN" pitchFamily="2" charset="0"/>
              <a:cs typeface="NikoshBAN" pitchFamily="2" charset="0"/>
            </a:endParaRPr>
          </a:p>
        </p:txBody>
      </p:sp>
      <p:sp>
        <p:nvSpPr>
          <p:cNvPr id="18" name="TextBox 17"/>
          <p:cNvSpPr txBox="1"/>
          <p:nvPr/>
        </p:nvSpPr>
        <p:spPr>
          <a:xfrm>
            <a:off x="6726558" y="2433238"/>
            <a:ext cx="1386840"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3200" b="1" dirty="0" smtClean="0">
                <a:ln/>
                <a:solidFill>
                  <a:srgbClr val="00B0F0"/>
                </a:solidFill>
                <a:latin typeface="NikoshBAN" pitchFamily="2" charset="0"/>
                <a:cs typeface="NikoshBAN" pitchFamily="2" charset="0"/>
              </a:rPr>
              <a:t>নাম </a:t>
            </a:r>
            <a:endParaRPr lang="en-US" sz="3200" b="1" dirty="0">
              <a:ln/>
              <a:solidFill>
                <a:srgbClr val="00B0F0"/>
              </a:solidFill>
              <a:latin typeface="NikoshBAN" pitchFamily="2" charset="0"/>
              <a:cs typeface="NikoshBAN" pitchFamily="2" charset="0"/>
            </a:endParaRPr>
          </a:p>
        </p:txBody>
      </p:sp>
      <p:sp>
        <p:nvSpPr>
          <p:cNvPr id="19" name="TextBox 18"/>
          <p:cNvSpPr txBox="1"/>
          <p:nvPr/>
        </p:nvSpPr>
        <p:spPr>
          <a:xfrm>
            <a:off x="4605330" y="2434025"/>
            <a:ext cx="1938343"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bn-IN" sz="3200" b="1" dirty="0">
                <a:ln/>
                <a:solidFill>
                  <a:srgbClr val="00B0F0"/>
                </a:solidFill>
                <a:latin typeface="NikoshBAN" pitchFamily="2" charset="0"/>
                <a:cs typeface="NikoshBAN" pitchFamily="2" charset="0"/>
              </a:rPr>
              <a:t> </a:t>
            </a:r>
            <a:r>
              <a:rPr lang="bn-IN" sz="3200" b="1" dirty="0" smtClean="0">
                <a:ln/>
                <a:solidFill>
                  <a:srgbClr val="00B0F0"/>
                </a:solidFill>
                <a:latin typeface="NikoshBAN" pitchFamily="2" charset="0"/>
                <a:cs typeface="NikoshBAN" pitchFamily="2" charset="0"/>
              </a:rPr>
              <a:t>আলাদা </a:t>
            </a:r>
            <a:r>
              <a:rPr lang="en-US" sz="3200" b="1" dirty="0" smtClean="0">
                <a:ln/>
                <a:solidFill>
                  <a:srgbClr val="00B0F0"/>
                </a:solidFill>
                <a:latin typeface="NikoshBAN" pitchFamily="2" charset="0"/>
                <a:cs typeface="NikoshBAN" pitchFamily="2" charset="0"/>
              </a:rPr>
              <a:t> </a:t>
            </a:r>
            <a:endParaRPr lang="en-US" sz="3200" b="1" dirty="0">
              <a:ln/>
              <a:solidFill>
                <a:srgbClr val="00B0F0"/>
              </a:solidFill>
              <a:latin typeface="NikoshBAN" pitchFamily="2" charset="0"/>
              <a:cs typeface="NikoshBAN" pitchFamily="2" charset="0"/>
            </a:endParaRPr>
          </a:p>
        </p:txBody>
      </p:sp>
      <p:sp>
        <p:nvSpPr>
          <p:cNvPr id="20" name="Rounded Rectangle 19"/>
          <p:cNvSpPr/>
          <p:nvPr/>
        </p:nvSpPr>
        <p:spPr>
          <a:xfrm>
            <a:off x="1614478" y="2401512"/>
            <a:ext cx="9153537" cy="661160"/>
          </a:xfrm>
          <a:prstGeom prst="roundRect">
            <a:avLst/>
          </a:prstGeom>
          <a:noFill/>
          <a:ln w="57150">
            <a:solidFill>
              <a:srgbClr val="FFC000"/>
            </a:solidFill>
          </a:ln>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 xmlns:p14="http://schemas.microsoft.com/office/powerpoint/2010/main" val="2804762084"/>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6" presetClass="path" presetSubtype="0" accel="50000" decel="50000" fill="hold" grpId="0" nodeType="clickEffect">
                                  <p:stCondLst>
                                    <p:cond delay="0"/>
                                  </p:stCondLst>
                                  <p:childTnLst>
                                    <p:animMotion origin="layout" path="M 2.5E-6 0 L 2.5E-6 0.10231 C 2.5E-6 0.14815 -0.10599 0.20671 -0.19492 0.20671 L -0.38867 0.20671 " pathEditMode="relative" rAng="0" ptsTypes="AAAA">
                                      <p:cBhvr>
                                        <p:cTn id="13" dur="2000" fill="hold"/>
                                        <p:tgtEl>
                                          <p:spTgt spid="17"/>
                                        </p:tgtEl>
                                        <p:attrNameLst>
                                          <p:attrName>ppt_x</p:attrName>
                                          <p:attrName>ppt_y</p:attrName>
                                        </p:attrNameLst>
                                      </p:cBhvr>
                                      <p:rCtr x="-19440" y="10324"/>
                                    </p:animMotion>
                                  </p:childTnLst>
                                </p:cTn>
                              </p:par>
                            </p:childTnLst>
                          </p:cTn>
                        </p:par>
                      </p:childTnLst>
                    </p:cTn>
                  </p:par>
                  <p:par>
                    <p:cTn id="14" fill="hold">
                      <p:stCondLst>
                        <p:cond delay="indefinite"/>
                      </p:stCondLst>
                      <p:childTnLst>
                        <p:par>
                          <p:cTn id="15" fill="hold">
                            <p:stCondLst>
                              <p:cond delay="0"/>
                            </p:stCondLst>
                            <p:childTnLst>
                              <p:par>
                                <p:cTn id="16" presetID="50" presetClass="path" presetSubtype="0" accel="50000" decel="50000" fill="hold" grpId="0" nodeType="clickEffect">
                                  <p:stCondLst>
                                    <p:cond delay="0"/>
                                  </p:stCondLst>
                                  <p:childTnLst>
                                    <p:animMotion origin="layout" path="M -0.00013 -3.7037E-6 L -0.09752 -3.7037E-6 C -0.14466 -3.7037E-6 -0.19739 0.07662 -0.19739 0.13959 L -0.19739 0.28079 " pathEditMode="relative" rAng="0" ptsTypes="AAAA">
                                      <p:cBhvr>
                                        <p:cTn id="17" dur="2000" fill="hold"/>
                                        <p:tgtEl>
                                          <p:spTgt spid="18"/>
                                        </p:tgtEl>
                                        <p:attrNameLst>
                                          <p:attrName>ppt_x</p:attrName>
                                          <p:attrName>ppt_y</p:attrName>
                                        </p:attrNameLst>
                                      </p:cBhvr>
                                      <p:rCtr x="-9870" y="14028"/>
                                    </p:animMotion>
                                  </p:childTnLst>
                                </p:cTn>
                              </p:par>
                            </p:childTnLst>
                          </p:cTn>
                        </p:par>
                      </p:childTnLst>
                    </p:cTn>
                  </p:par>
                  <p:par>
                    <p:cTn id="18" fill="hold">
                      <p:stCondLst>
                        <p:cond delay="indefinite"/>
                      </p:stCondLst>
                      <p:childTnLst>
                        <p:par>
                          <p:cTn id="19" fill="hold">
                            <p:stCondLst>
                              <p:cond delay="0"/>
                            </p:stCondLst>
                            <p:childTnLst>
                              <p:par>
                                <p:cTn id="20" presetID="36" presetClass="path" presetSubtype="0" accel="50000" decel="50000" fill="hold" grpId="0" nodeType="clickEffect">
                                  <p:stCondLst>
                                    <p:cond delay="0"/>
                                  </p:stCondLst>
                                  <p:childTnLst>
                                    <p:animMotion origin="layout" path="M -1.45833E-6 -3.7037E-6 L -1.45833E-6 0.1801 C -1.45833E-6 0.26135 0.00912 0.36204 0.01667 0.36204 L 0.0336 0.36204 " pathEditMode="relative" rAng="0" ptsTypes="AAAA">
                                      <p:cBhvr>
                                        <p:cTn id="21" dur="2000" fill="hold"/>
                                        <p:tgtEl>
                                          <p:spTgt spid="19"/>
                                        </p:tgtEl>
                                        <p:attrNameLst>
                                          <p:attrName>ppt_x</p:attrName>
                                          <p:attrName>ppt_y</p:attrName>
                                        </p:attrNameLst>
                                      </p:cBhvr>
                                      <p:rCtr x="1680" y="18102"/>
                                    </p:animMotion>
                                  </p:childTnLst>
                                </p:cTn>
                              </p:par>
                            </p:childTnLst>
                          </p:cTn>
                        </p:par>
                      </p:childTnLst>
                    </p:cTn>
                  </p:par>
                  <p:par>
                    <p:cTn id="22" fill="hold">
                      <p:stCondLst>
                        <p:cond delay="indefinite"/>
                      </p:stCondLst>
                      <p:childTnLst>
                        <p:par>
                          <p:cTn id="23" fill="hold">
                            <p:stCondLst>
                              <p:cond delay="0"/>
                            </p:stCondLst>
                            <p:childTnLst>
                              <p:par>
                                <p:cTn id="24" presetID="36" presetClass="path" presetSubtype="0" accel="50000" decel="50000" fill="hold" grpId="0" nodeType="clickEffect">
                                  <p:stCondLst>
                                    <p:cond delay="0"/>
                                  </p:stCondLst>
                                  <p:childTnLst>
                                    <p:animMotion origin="layout" path="M 4.58333E-6 -1.85185E-6 L 4.58333E-6 0.21296 C 4.58333E-6 0.3088 0.06315 0.42755 0.11536 0.42755 L 0.23112 0.42755 " pathEditMode="relative" rAng="0" ptsTypes="AAAA">
                                      <p:cBhvr>
                                        <p:cTn id="25" dur="2000" fill="hold"/>
                                        <p:tgtEl>
                                          <p:spTgt spid="16"/>
                                        </p:tgtEl>
                                        <p:attrNameLst>
                                          <p:attrName>ppt_x</p:attrName>
                                          <p:attrName>ppt_y</p:attrName>
                                        </p:attrNameLst>
                                      </p:cBhvr>
                                      <p:rCtr x="11549" y="213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136" y="52136"/>
            <a:ext cx="12063663" cy="6745705"/>
            <a:chOff x="0" y="0"/>
            <a:chExt cx="12192001" cy="6857999"/>
          </a:xfrm>
        </p:grpSpPr>
        <p:sp>
          <p:nvSpPr>
            <p:cNvPr id="3" name="Rectangle 2"/>
            <p:cNvSpPr/>
            <p:nvPr/>
          </p:nvSpPr>
          <p:spPr>
            <a:xfrm>
              <a:off x="0" y="0"/>
              <a:ext cx="12192001" cy="6857999"/>
            </a:xfrm>
            <a:prstGeom prst="rect">
              <a:avLst/>
            </a:prstGeom>
            <a:noFill/>
            <a:ln w="76200">
              <a:solidFill>
                <a:schemeClr val="accent4">
                  <a:lumMod val="40000"/>
                  <a:lumOff val="60000"/>
                </a:schemeClr>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 name="Rectangle 3"/>
            <p:cNvSpPr/>
            <p:nvPr/>
          </p:nvSpPr>
          <p:spPr>
            <a:xfrm>
              <a:off x="184485" y="168443"/>
              <a:ext cx="11815010" cy="6521116"/>
            </a:xfrm>
            <a:prstGeom prst="rect">
              <a:avLst/>
            </a:prstGeom>
            <a:noFill/>
            <a:ln w="76200">
              <a:solidFill>
                <a:srgbClr val="FF0000"/>
              </a:solidFill>
            </a:ln>
            <a:effectLst>
              <a:glow rad="2286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 name="Rectangle 4"/>
            <p:cNvSpPr/>
            <p:nvPr/>
          </p:nvSpPr>
          <p:spPr>
            <a:xfrm>
              <a:off x="1411702" y="304803"/>
              <a:ext cx="9448800" cy="882318"/>
            </a:xfrm>
            <a:prstGeom prst="rect">
              <a:avLst/>
            </a:prstGeom>
            <a:solidFill>
              <a:schemeClr val="accent6">
                <a:lumMod val="40000"/>
                <a:lumOff val="60000"/>
              </a:schemeClr>
            </a:solidFill>
            <a:ln w="3492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4580320" y="439894"/>
            <a:ext cx="4383576" cy="707886"/>
          </a:xfrm>
          <a:prstGeom prst="rect">
            <a:avLst/>
          </a:prstGeom>
          <a:noFill/>
          <a:ln>
            <a:noFill/>
          </a:ln>
        </p:spPr>
        <p:txBody>
          <a:bodyPr wrap="square" rtlCol="0">
            <a:prstTxWarp prst="textPlain">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bn-BD" sz="4000" b="1" dirty="0">
                <a:ln/>
                <a:solidFill>
                  <a:srgbClr val="00B0F0"/>
                </a:solidFill>
                <a:latin typeface="NikoshBAN" pitchFamily="2" charset="0"/>
                <a:cs typeface="NikoshBAN" pitchFamily="2" charset="0"/>
              </a:rPr>
              <a:t>উপস্থাপনায়</a:t>
            </a:r>
            <a:r>
              <a:rPr lang="en-US" sz="4000" b="1" dirty="0">
                <a:ln/>
                <a:solidFill>
                  <a:srgbClr val="00B0F0"/>
                </a:solidFill>
                <a:latin typeface="NikoshBAN" pitchFamily="2" charset="0"/>
                <a:cs typeface="NikoshBAN" pitchFamily="2" charset="0"/>
              </a:rPr>
              <a:t>: </a:t>
            </a:r>
            <a:r>
              <a:rPr lang="bn-BD" sz="4000" b="1" dirty="0">
                <a:ln/>
                <a:solidFill>
                  <a:srgbClr val="00B0F0"/>
                </a:solidFill>
              </a:rPr>
              <a:t> </a:t>
            </a:r>
            <a:endParaRPr lang="en-US" sz="4000" b="1" dirty="0">
              <a:ln/>
              <a:solidFill>
                <a:srgbClr val="00B0F0"/>
              </a:solidFill>
            </a:endParaRPr>
          </a:p>
        </p:txBody>
      </p:sp>
      <p:sp>
        <p:nvSpPr>
          <p:cNvPr id="14" name="TextBox 13"/>
          <p:cNvSpPr txBox="1"/>
          <p:nvPr/>
        </p:nvSpPr>
        <p:spPr>
          <a:xfrm>
            <a:off x="2030178" y="4122165"/>
            <a:ext cx="7166073" cy="2246769"/>
          </a:xfrm>
          <a:prstGeom prst="rect">
            <a:avLst/>
          </a:prstGeom>
          <a:noFill/>
          <a:ln>
            <a:noFill/>
          </a:ln>
        </p:spPr>
        <p:txBody>
          <a:bodyPr wrap="square" rtlCol="0">
            <a:spAutoFit/>
            <a:scene3d>
              <a:camera prst="orthographicFront"/>
              <a:lightRig rig="harsh" dir="t"/>
            </a:scene3d>
            <a:sp3d extrusionH="57150" prstMaterial="matte">
              <a:bevelT w="63500" h="12700"/>
              <a:contourClr>
                <a:schemeClr val="bg1">
                  <a:lumMod val="65000"/>
                </a:schemeClr>
              </a:contourClr>
            </a:sp3d>
          </a:bodyPr>
          <a:lstStyle/>
          <a:p>
            <a:pPr algn="ctr"/>
            <a:r>
              <a:rPr lang="bn-BD" sz="2800" b="1" dirty="0" smtClean="0">
                <a:ln/>
                <a:latin typeface="NikoshBAN" pitchFamily="2" charset="0"/>
                <a:cs typeface="NikoshBAN" pitchFamily="2" charset="0"/>
              </a:rPr>
              <a:t>শ্রেণিঃ</a:t>
            </a:r>
            <a:r>
              <a:rPr lang="en-US" sz="2800" b="1" dirty="0" err="1" smtClean="0">
                <a:ln/>
                <a:latin typeface="NikoshBAN" pitchFamily="2" charset="0"/>
                <a:cs typeface="NikoshBAN" pitchFamily="2" charset="0"/>
              </a:rPr>
              <a:t>দ্বিতীয়</a:t>
            </a:r>
            <a:r>
              <a:rPr lang="en-US" sz="2800" b="1" dirty="0" smtClean="0">
                <a:ln/>
                <a:latin typeface="NikoshBAN" pitchFamily="2" charset="0"/>
                <a:cs typeface="NikoshBAN" pitchFamily="2" charset="0"/>
              </a:rPr>
              <a:t> </a:t>
            </a:r>
            <a:r>
              <a:rPr lang="bn-BD" sz="2800" b="1" dirty="0" smtClean="0">
                <a:ln/>
                <a:latin typeface="NikoshBAN" pitchFamily="2" charset="0"/>
                <a:cs typeface="NikoshBAN" pitchFamily="2" charset="0"/>
              </a:rPr>
              <a:t> </a:t>
            </a:r>
            <a:endParaRPr lang="bn-BD" sz="2800" b="1" dirty="0">
              <a:ln/>
              <a:latin typeface="NikoshBAN" pitchFamily="2" charset="0"/>
              <a:cs typeface="NikoshBAN" pitchFamily="2" charset="0"/>
            </a:endParaRPr>
          </a:p>
          <a:p>
            <a:pPr algn="ctr"/>
            <a:r>
              <a:rPr lang="bn-BD" sz="2800" b="1" dirty="0">
                <a:ln/>
                <a:solidFill>
                  <a:schemeClr val="accent1"/>
                </a:solidFill>
                <a:latin typeface="NikoshBAN" pitchFamily="2" charset="0"/>
                <a:cs typeface="NikoshBAN" pitchFamily="2" charset="0"/>
              </a:rPr>
              <a:t>বিষয়ঃ </a:t>
            </a:r>
            <a:r>
              <a:rPr lang="en-US" sz="2800" b="1" dirty="0" err="1" smtClean="0">
                <a:ln/>
                <a:solidFill>
                  <a:schemeClr val="accent1"/>
                </a:solidFill>
                <a:latin typeface="NikoshBAN" pitchFamily="2" charset="0"/>
                <a:cs typeface="NikoshBAN" pitchFamily="2" charset="0"/>
              </a:rPr>
              <a:t>বাংলা</a:t>
            </a:r>
            <a:r>
              <a:rPr lang="en-US" sz="2800" b="1" dirty="0" smtClean="0">
                <a:ln/>
                <a:solidFill>
                  <a:schemeClr val="accent1"/>
                </a:solidFill>
                <a:latin typeface="NikoshBAN" pitchFamily="2" charset="0"/>
                <a:cs typeface="NikoshBAN" pitchFamily="2" charset="0"/>
              </a:rPr>
              <a:t> </a:t>
            </a:r>
            <a:r>
              <a:rPr lang="bn-BD" sz="2800" b="1" dirty="0" smtClean="0">
                <a:ln/>
                <a:solidFill>
                  <a:schemeClr val="accent1"/>
                </a:solidFill>
                <a:latin typeface="NikoshBAN" pitchFamily="2" charset="0"/>
                <a:cs typeface="NikoshBAN" pitchFamily="2" charset="0"/>
              </a:rPr>
              <a:t> </a:t>
            </a:r>
            <a:endParaRPr lang="bn-BD" sz="2800" b="1" dirty="0">
              <a:ln/>
              <a:solidFill>
                <a:srgbClr val="7030A0"/>
              </a:solidFill>
              <a:latin typeface="NikoshBAN" pitchFamily="2" charset="0"/>
              <a:cs typeface="NikoshBAN" pitchFamily="2" charset="0"/>
            </a:endParaRPr>
          </a:p>
          <a:p>
            <a:pPr algn="ctr"/>
            <a:r>
              <a:rPr lang="bn-BD" sz="2800" b="1" dirty="0">
                <a:ln/>
                <a:solidFill>
                  <a:srgbClr val="7030A0"/>
                </a:solidFill>
                <a:latin typeface="NikoshBAN" pitchFamily="2" charset="0"/>
                <a:cs typeface="NikoshBAN" pitchFamily="2" charset="0"/>
              </a:rPr>
              <a:t>সাধারন পাঠঃ </a:t>
            </a:r>
            <a:r>
              <a:rPr lang="en-US" sz="2800" b="1" dirty="0" err="1" smtClean="0">
                <a:ln/>
                <a:solidFill>
                  <a:srgbClr val="7030A0"/>
                </a:solidFill>
                <a:latin typeface="NikoshBAN" pitchFamily="2" charset="0"/>
                <a:cs typeface="NikoshBAN" pitchFamily="2" charset="0"/>
              </a:rPr>
              <a:t>দাদির</a:t>
            </a:r>
            <a:r>
              <a:rPr lang="en-US" sz="2800" b="1" dirty="0" smtClean="0">
                <a:ln/>
                <a:solidFill>
                  <a:srgbClr val="7030A0"/>
                </a:solidFill>
                <a:latin typeface="NikoshBAN" pitchFamily="2" charset="0"/>
                <a:cs typeface="NikoshBAN" pitchFamily="2" charset="0"/>
              </a:rPr>
              <a:t> </a:t>
            </a:r>
            <a:r>
              <a:rPr lang="en-US" sz="2800" b="1" dirty="0" err="1" smtClean="0">
                <a:ln/>
                <a:solidFill>
                  <a:srgbClr val="7030A0"/>
                </a:solidFill>
                <a:latin typeface="NikoshBAN" pitchFamily="2" charset="0"/>
                <a:cs typeface="NikoshBAN" pitchFamily="2" charset="0"/>
              </a:rPr>
              <a:t>হাতের</a:t>
            </a:r>
            <a:r>
              <a:rPr lang="en-US" sz="2800" b="1" dirty="0" smtClean="0">
                <a:ln/>
                <a:solidFill>
                  <a:srgbClr val="7030A0"/>
                </a:solidFill>
                <a:latin typeface="NikoshBAN" pitchFamily="2" charset="0"/>
                <a:cs typeface="NikoshBAN" pitchFamily="2" charset="0"/>
              </a:rPr>
              <a:t> </a:t>
            </a:r>
            <a:r>
              <a:rPr lang="en-US" sz="2800" b="1" dirty="0" err="1" smtClean="0">
                <a:ln/>
                <a:solidFill>
                  <a:srgbClr val="7030A0"/>
                </a:solidFill>
                <a:latin typeface="NikoshBAN" pitchFamily="2" charset="0"/>
                <a:cs typeface="NikoshBAN" pitchFamily="2" charset="0"/>
              </a:rPr>
              <a:t>মজার</a:t>
            </a:r>
            <a:r>
              <a:rPr lang="en-US" sz="2800" b="1" dirty="0" smtClean="0">
                <a:ln/>
                <a:solidFill>
                  <a:srgbClr val="7030A0"/>
                </a:solidFill>
                <a:latin typeface="NikoshBAN" pitchFamily="2" charset="0"/>
                <a:cs typeface="NikoshBAN" pitchFamily="2" charset="0"/>
              </a:rPr>
              <a:t> </a:t>
            </a:r>
            <a:r>
              <a:rPr lang="en-US" sz="2800" b="1" dirty="0" err="1" smtClean="0">
                <a:ln/>
                <a:solidFill>
                  <a:srgbClr val="7030A0"/>
                </a:solidFill>
                <a:latin typeface="NikoshBAN" pitchFamily="2" charset="0"/>
                <a:cs typeface="NikoshBAN" pitchFamily="2" charset="0"/>
              </a:rPr>
              <a:t>পিঠা</a:t>
            </a:r>
            <a:r>
              <a:rPr lang="en-US" sz="2800" b="1" dirty="0" smtClean="0">
                <a:ln/>
                <a:solidFill>
                  <a:schemeClr val="accent3"/>
                </a:solidFill>
                <a:latin typeface="NikoshBAN" pitchFamily="2" charset="0"/>
                <a:cs typeface="NikoshBAN" pitchFamily="2" charset="0"/>
              </a:rPr>
              <a:t> </a:t>
            </a:r>
            <a:r>
              <a:rPr lang="bn-BD" sz="2800" b="1" dirty="0" smtClean="0">
                <a:ln/>
                <a:solidFill>
                  <a:schemeClr val="accent3"/>
                </a:solidFill>
                <a:latin typeface="NikoshBAN" pitchFamily="2" charset="0"/>
                <a:cs typeface="NikoshBAN" pitchFamily="2" charset="0"/>
              </a:rPr>
              <a:t> </a:t>
            </a:r>
            <a:endParaRPr lang="bn-BD" sz="2800" b="1" dirty="0">
              <a:ln/>
              <a:solidFill>
                <a:schemeClr val="accent3"/>
              </a:solidFill>
              <a:latin typeface="NikoshBAN" pitchFamily="2" charset="0"/>
              <a:cs typeface="NikoshBAN" pitchFamily="2" charset="0"/>
            </a:endParaRPr>
          </a:p>
          <a:p>
            <a:pPr algn="ctr"/>
            <a:r>
              <a:rPr lang="bn-BD" sz="2800" b="1" dirty="0">
                <a:ln/>
                <a:solidFill>
                  <a:schemeClr val="tx2"/>
                </a:solidFill>
                <a:latin typeface="NikoshBAN" pitchFamily="2" charset="0"/>
                <a:cs typeface="NikoshBAN" pitchFamily="2" charset="0"/>
              </a:rPr>
              <a:t>বিশেষ </a:t>
            </a:r>
            <a:r>
              <a:rPr lang="bn-BD" sz="2800" b="1" dirty="0" smtClean="0">
                <a:ln/>
                <a:solidFill>
                  <a:schemeClr val="tx2"/>
                </a:solidFill>
                <a:latin typeface="NikoshBAN" pitchFamily="2" charset="0"/>
                <a:cs typeface="NikoshBAN" pitchFamily="2" charset="0"/>
              </a:rPr>
              <a:t>পাঠঃ</a:t>
            </a:r>
            <a:r>
              <a:rPr lang="en-US" sz="2800" b="1" dirty="0" err="1" smtClean="0">
                <a:ln/>
                <a:solidFill>
                  <a:schemeClr val="tx2"/>
                </a:solidFill>
                <a:latin typeface="NikoshBAN" pitchFamily="2" charset="0"/>
                <a:cs typeface="NikoshBAN" pitchFamily="2" charset="0"/>
              </a:rPr>
              <a:t>বাংলাদেশে</a:t>
            </a:r>
            <a:r>
              <a:rPr lang="bn-BD" sz="2800" b="1" dirty="0" smtClean="0">
                <a:ln/>
                <a:solidFill>
                  <a:schemeClr val="tx2"/>
                </a:solidFill>
                <a:latin typeface="NikoshBAN" pitchFamily="2" charset="0"/>
                <a:cs typeface="NikoshBAN" pitchFamily="2" charset="0"/>
              </a:rPr>
              <a:t> শীতকালে</a:t>
            </a:r>
            <a:r>
              <a:rPr lang="en-US" sz="2800" b="1" dirty="0" smtClean="0">
                <a:ln/>
                <a:solidFill>
                  <a:schemeClr val="tx2"/>
                </a:solidFill>
                <a:latin typeface="NikoshBAN" pitchFamily="2" charset="0"/>
                <a:cs typeface="NikoshBAN" pitchFamily="2" charset="0"/>
              </a:rPr>
              <a:t>----</a:t>
            </a:r>
            <a:r>
              <a:rPr lang="en-US" sz="2800" b="1" dirty="0" err="1" smtClean="0">
                <a:ln/>
                <a:solidFill>
                  <a:schemeClr val="tx2"/>
                </a:solidFill>
                <a:latin typeface="NikoshBAN" pitchFamily="2" charset="0"/>
                <a:cs typeface="NikoshBAN" pitchFamily="2" charset="0"/>
              </a:rPr>
              <a:t>মজাই</a:t>
            </a:r>
            <a:r>
              <a:rPr lang="en-US" sz="2800" b="1" dirty="0" smtClean="0">
                <a:ln/>
                <a:solidFill>
                  <a:schemeClr val="tx2"/>
                </a:solidFill>
                <a:latin typeface="NikoshBAN" pitchFamily="2" charset="0"/>
                <a:cs typeface="NikoshBAN" pitchFamily="2" charset="0"/>
              </a:rPr>
              <a:t> </a:t>
            </a:r>
            <a:r>
              <a:rPr lang="en-US" sz="2800" b="1" dirty="0" err="1" smtClean="0">
                <a:ln/>
                <a:solidFill>
                  <a:schemeClr val="tx2"/>
                </a:solidFill>
                <a:latin typeface="NikoshBAN" pitchFamily="2" charset="0"/>
                <a:cs typeface="NikoshBAN" pitchFamily="2" charset="0"/>
              </a:rPr>
              <a:t>আলাদা</a:t>
            </a:r>
            <a:r>
              <a:rPr lang="en-US" sz="2800" b="1" dirty="0" smtClean="0">
                <a:ln/>
                <a:solidFill>
                  <a:schemeClr val="tx2"/>
                </a:solidFill>
                <a:latin typeface="NikoshBAN" pitchFamily="2" charset="0"/>
                <a:cs typeface="NikoshBAN" pitchFamily="2" charset="0"/>
              </a:rPr>
              <a:t>।</a:t>
            </a:r>
            <a:r>
              <a:rPr lang="en-US" sz="2800" b="1" dirty="0" smtClean="0">
                <a:ln/>
                <a:solidFill>
                  <a:schemeClr val="accent3"/>
                </a:solidFill>
                <a:latin typeface="NikoshBAN" pitchFamily="2" charset="0"/>
                <a:cs typeface="NikoshBAN" pitchFamily="2" charset="0"/>
              </a:rPr>
              <a:t> </a:t>
            </a:r>
            <a:r>
              <a:rPr lang="bn-BD" sz="2800" b="1" dirty="0" smtClean="0">
                <a:ln/>
                <a:solidFill>
                  <a:schemeClr val="accent3"/>
                </a:solidFill>
                <a:latin typeface="NikoshBAN" pitchFamily="2" charset="0"/>
                <a:cs typeface="NikoshBAN" pitchFamily="2" charset="0"/>
              </a:rPr>
              <a:t>    </a:t>
            </a:r>
            <a:endParaRPr lang="bn-BD" sz="2800" b="1" dirty="0">
              <a:ln/>
              <a:solidFill>
                <a:schemeClr val="accent3"/>
              </a:solidFill>
              <a:latin typeface="NikoshBAN" pitchFamily="2" charset="0"/>
              <a:cs typeface="NikoshBAN" pitchFamily="2" charset="0"/>
            </a:endParaRPr>
          </a:p>
        </p:txBody>
      </p:sp>
      <p:sp>
        <p:nvSpPr>
          <p:cNvPr id="15" name="Rectangle 14"/>
          <p:cNvSpPr/>
          <p:nvPr/>
        </p:nvSpPr>
        <p:spPr>
          <a:xfrm>
            <a:off x="3918857" y="3350748"/>
            <a:ext cx="4007669" cy="584775"/>
          </a:xfrm>
          <a:prstGeom prst="rect">
            <a:avLst/>
          </a:prstGeom>
          <a:solidFill>
            <a:srgbClr val="92D050"/>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3200" b="1" dirty="0">
                <a:ln/>
                <a:latin typeface="NikoshBAN" pitchFamily="2" charset="0"/>
                <a:cs typeface="NikoshBAN" pitchFamily="2" charset="0"/>
              </a:rPr>
              <a:t>পাঠ পরিচিতিঃ </a:t>
            </a:r>
            <a:endParaRPr lang="en-US" sz="3200" b="1" dirty="0">
              <a:ln/>
              <a:latin typeface="NikoshBAN" pitchFamily="2" charset="0"/>
              <a:cs typeface="NikoshBAN" pitchFamily="2" charset="0"/>
            </a:endParaRPr>
          </a:p>
        </p:txBody>
      </p:sp>
      <p:sp>
        <p:nvSpPr>
          <p:cNvPr id="17" name="TextBox 8"/>
          <p:cNvSpPr txBox="1"/>
          <p:nvPr/>
        </p:nvSpPr>
        <p:spPr>
          <a:xfrm>
            <a:off x="3521612" y="1414398"/>
            <a:ext cx="5317587" cy="1792374"/>
          </a:xfrm>
          <a:prstGeom prst="rect">
            <a:avLst/>
          </a:prstGeom>
          <a:solidFill>
            <a:schemeClr val="accent3">
              <a:lumMod val="60000"/>
              <a:lumOff val="40000"/>
            </a:schemeClr>
          </a:solidFill>
        </p:spPr>
        <p:txBody>
          <a:bodyPr wrap="square" lIns="68159" tIns="34080" rIns="68159" bIns="3408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err="1" smtClean="0">
                <a:latin typeface="NikoshBAN" pitchFamily="2" charset="0"/>
                <a:cs typeface="NikoshBAN" pitchFamily="2" charset="0"/>
              </a:rPr>
              <a:t>মোছাঃ</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শরিফা</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খাতুন</a:t>
            </a:r>
            <a:r>
              <a:rPr lang="en-US" sz="2800" dirty="0" smtClean="0">
                <a:latin typeface="NikoshBAN" pitchFamily="2" charset="0"/>
                <a:cs typeface="NikoshBAN" pitchFamily="2" charset="0"/>
              </a:rPr>
              <a:t> </a:t>
            </a:r>
            <a:endParaRPr lang="bn-BD" sz="2800" dirty="0" smtClean="0">
              <a:latin typeface="NikoshBAN" pitchFamily="2" charset="0"/>
              <a:cs typeface="NikoshBAN" pitchFamily="2" charset="0"/>
            </a:endParaRPr>
          </a:p>
          <a:p>
            <a:r>
              <a:rPr lang="en-US" sz="2800" dirty="0" err="1" smtClean="0">
                <a:latin typeface="NikoshBAN" pitchFamily="2" charset="0"/>
                <a:cs typeface="NikoshBAN" pitchFamily="2" charset="0"/>
              </a:rPr>
              <a:t>প্রধান</a:t>
            </a:r>
            <a:r>
              <a:rPr lang="bn-BD" sz="2800" dirty="0" smtClean="0">
                <a:latin typeface="NikoshBAN" pitchFamily="2" charset="0"/>
                <a:cs typeface="NikoshBAN" pitchFamily="2" charset="0"/>
              </a:rPr>
              <a:t> শিক্ষক</a:t>
            </a:r>
          </a:p>
          <a:p>
            <a:r>
              <a:rPr lang="en-US" sz="2800" dirty="0" err="1" smtClean="0">
                <a:latin typeface="NikoshBAN" pitchFamily="2" charset="0"/>
                <a:cs typeface="NikoshBAN" pitchFamily="2" charset="0"/>
              </a:rPr>
              <a:t>কামারডাঙ্গা</a:t>
            </a:r>
            <a:r>
              <a:rPr lang="bn-BD" sz="2800" dirty="0" smtClean="0">
                <a:latin typeface="NikoshBAN" pitchFamily="2" charset="0"/>
                <a:cs typeface="NikoshBAN" pitchFamily="2" charset="0"/>
              </a:rPr>
              <a:t> স,প্রা,বিদ্যালয়</a:t>
            </a:r>
          </a:p>
          <a:p>
            <a:r>
              <a:rPr lang="en-US" sz="2800" dirty="0" err="1" smtClean="0">
                <a:latin typeface="NikoshBAN" pitchFamily="2" charset="0"/>
                <a:cs typeface="NikoshBAN" pitchFamily="2" charset="0"/>
              </a:rPr>
              <a:t>মিরপুর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কুষ্টিয়া</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 </a:t>
            </a:r>
            <a:endParaRPr lang="en-US" sz="2800" dirty="0">
              <a:latin typeface="NikoshBAN" pitchFamily="2" charset="0"/>
              <a:cs typeface="NikoshBAN" pitchFamily="2" charset="0"/>
            </a:endParaRPr>
          </a:p>
        </p:txBody>
      </p:sp>
    </p:spTree>
    <p:extLst>
      <p:ext uri="{BB962C8B-B14F-4D97-AF65-F5344CB8AC3E}">
        <p14:creationId xmlns="" xmlns:p14="http://schemas.microsoft.com/office/powerpoint/2010/main" val="2318871748"/>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ox(in)">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ircle(in)">
                                      <p:cBhvr>
                                        <p:cTn id="16" dur="2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ox(in)">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4168" y="60522"/>
            <a:ext cx="12063663" cy="6745705"/>
            <a:chOff x="0" y="0"/>
            <a:chExt cx="12192001" cy="6857999"/>
          </a:xfrm>
        </p:grpSpPr>
        <p:sp>
          <p:nvSpPr>
            <p:cNvPr id="5" name="Rectangle 4"/>
            <p:cNvSpPr/>
            <p:nvPr/>
          </p:nvSpPr>
          <p:spPr>
            <a:xfrm>
              <a:off x="0" y="0"/>
              <a:ext cx="12192001" cy="6857999"/>
            </a:xfrm>
            <a:prstGeom prst="rect">
              <a:avLst/>
            </a:prstGeom>
            <a:noFill/>
            <a:ln w="76200">
              <a:solidFill>
                <a:schemeClr val="accent4">
                  <a:lumMod val="40000"/>
                  <a:lumOff val="60000"/>
                </a:schemeClr>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 name="Rectangle 5"/>
            <p:cNvSpPr/>
            <p:nvPr/>
          </p:nvSpPr>
          <p:spPr>
            <a:xfrm>
              <a:off x="184485" y="168443"/>
              <a:ext cx="11815010" cy="6521116"/>
            </a:xfrm>
            <a:prstGeom prst="rect">
              <a:avLst/>
            </a:prstGeom>
            <a:noFill/>
            <a:ln w="76200">
              <a:solidFill>
                <a:srgbClr val="FF0000"/>
              </a:solidFill>
            </a:ln>
            <a:effectLst>
              <a:glow rad="2286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Rectangle 6"/>
            <p:cNvSpPr/>
            <p:nvPr/>
          </p:nvSpPr>
          <p:spPr>
            <a:xfrm>
              <a:off x="1411702" y="304803"/>
              <a:ext cx="9448800" cy="882318"/>
            </a:xfrm>
            <a:prstGeom prst="rect">
              <a:avLst/>
            </a:prstGeom>
            <a:solidFill>
              <a:schemeClr val="accent6">
                <a:lumMod val="40000"/>
                <a:lumOff val="60000"/>
              </a:schemeClr>
            </a:solidFill>
            <a:ln w="3492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Hexagon 11"/>
          <p:cNvSpPr/>
          <p:nvPr/>
        </p:nvSpPr>
        <p:spPr>
          <a:xfrm>
            <a:off x="2663015" y="1942982"/>
            <a:ext cx="6854951" cy="3733800"/>
          </a:xfrm>
          <a:prstGeom prst="hexagon">
            <a:avLst/>
          </a:prstGeom>
          <a:solidFill>
            <a:schemeClr val="accent2">
              <a:lumMod val="40000"/>
              <a:lumOff val="60000"/>
            </a:schemeClr>
          </a:solidFill>
          <a:ln w="38100">
            <a:noFill/>
            <a:prstDash val="sysDot"/>
          </a:ln>
          <a:effectLst>
            <a:glow rad="228600">
              <a:schemeClr val="accent6">
                <a:satMod val="175000"/>
                <a:alpha val="40000"/>
              </a:schemeClr>
            </a:glo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r>
              <a:rPr lang="bn-BD"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বাড়িতে তোমার আম্মু কী কী পিঠা বানায়  তার </a:t>
            </a:r>
            <a:r>
              <a:rPr lang="en-US" sz="36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দশ</a:t>
            </a:r>
            <a:r>
              <a:rPr lang="bn-IN"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টি </a:t>
            </a:r>
            <a:r>
              <a:rPr lang="en-US" sz="36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পিঠার</a:t>
            </a:r>
            <a: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তালিকা তৈরি করে আনবে।</a:t>
            </a:r>
            <a:endParaRPr lang="en-US" sz="36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3" name="TextBox 12"/>
          <p:cNvSpPr txBox="1"/>
          <p:nvPr/>
        </p:nvSpPr>
        <p:spPr>
          <a:xfrm>
            <a:off x="4353168" y="489255"/>
            <a:ext cx="3839856" cy="707886"/>
          </a:xfrm>
          <a:prstGeom prst="rect">
            <a:avLst/>
          </a:prstGeom>
          <a:noFill/>
          <a:ln>
            <a:noFill/>
          </a:ln>
        </p:spPr>
        <p:txBody>
          <a:bodyPr wrap="square" rtlCol="0">
            <a:prstTxWarp prst="textPlain">
              <a:avLst/>
            </a:prstTxWarp>
            <a:spAutoFit/>
          </a:bodyPr>
          <a:lstStyle/>
          <a:p>
            <a:r>
              <a:rPr lang="en-US" sz="3600" b="1" dirty="0" err="1" smtClean="0">
                <a:latin typeface="NikoshBAN" pitchFamily="2" charset="0"/>
                <a:cs typeface="NikoshBAN" pitchFamily="2" charset="0"/>
              </a:rPr>
              <a:t>বাড়ির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কাজ</a:t>
            </a:r>
            <a:r>
              <a:rPr lang="en-US" sz="3600" b="1" dirty="0" smtClean="0">
                <a:latin typeface="NikoshBAN" pitchFamily="2" charset="0"/>
                <a:cs typeface="NikoshBAN" pitchFamily="2" charset="0"/>
              </a:rPr>
              <a:t>: </a:t>
            </a:r>
            <a:endParaRPr lang="en-US" sz="3600" b="1" dirty="0">
              <a:latin typeface="NikoshBAN" pitchFamily="2" charset="0"/>
              <a:cs typeface="NikoshBAN" pitchFamily="2" charset="0"/>
            </a:endParaRPr>
          </a:p>
        </p:txBody>
      </p:sp>
    </p:spTree>
    <p:extLst>
      <p:ext uri="{BB962C8B-B14F-4D97-AF65-F5344CB8AC3E}">
        <p14:creationId xmlns="" xmlns:p14="http://schemas.microsoft.com/office/powerpoint/2010/main" val="2925032097"/>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3000" fill="hold"/>
                                        <p:tgtEl>
                                          <p:spTgt spid="12"/>
                                        </p:tgtEl>
                                        <p:attrNameLst>
                                          <p:attrName>ppt_w</p:attrName>
                                        </p:attrNameLst>
                                      </p:cBhvr>
                                      <p:tavLst>
                                        <p:tav tm="0">
                                          <p:val>
                                            <p:strVal val="#ppt_w*0.70"/>
                                          </p:val>
                                        </p:tav>
                                        <p:tav tm="100000">
                                          <p:val>
                                            <p:strVal val="#ppt_w"/>
                                          </p:val>
                                        </p:tav>
                                      </p:tavLst>
                                    </p:anim>
                                    <p:anim calcmode="lin" valueType="num">
                                      <p:cBhvr>
                                        <p:cTn id="8" dur="3000" fill="hold"/>
                                        <p:tgtEl>
                                          <p:spTgt spid="12"/>
                                        </p:tgtEl>
                                        <p:attrNameLst>
                                          <p:attrName>ppt_h</p:attrName>
                                        </p:attrNameLst>
                                      </p:cBhvr>
                                      <p:tavLst>
                                        <p:tav tm="0">
                                          <p:val>
                                            <p:strVal val="#ppt_h"/>
                                          </p:val>
                                        </p:tav>
                                        <p:tav tm="100000">
                                          <p:val>
                                            <p:strVal val="#ppt_h"/>
                                          </p:val>
                                        </p:tav>
                                      </p:tavLst>
                                    </p:anim>
                                    <p:animEffect transition="in" filter="fade">
                                      <p:cBhvr>
                                        <p:cTn id="9" dur="3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2"/>
                                        </p:tgtEl>
                                        <p:attrNameLst>
                                          <p:attrName>fillcolor</p:attrName>
                                        </p:attrNameLst>
                                      </p:cBhvr>
                                      <p:to>
                                        <a:schemeClr val="accent2"/>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461010" y="1525931"/>
            <a:ext cx="8031906" cy="4068753"/>
          </a:xfrm>
          <a:prstGeom prst="roundRect">
            <a:avLst>
              <a:gd name="adj" fmla="val 0"/>
            </a:avLst>
          </a:prstGeom>
          <a:solidFill>
            <a:srgbClr val="FFFFFF"/>
          </a:solidFill>
          <a:ln w="76200" cap="sq">
            <a:solidFill>
              <a:srgbClr val="00B05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2" name="Picture 11"/>
          <p:cNvPicPr>
            <a:picLocks noChangeAspect="1"/>
          </p:cNvPicPr>
          <p:nvPr/>
        </p:nvPicPr>
        <p:blipFill>
          <a:blip r:embed="rId3">
            <a:extLst>
              <a:ext uri="{BEBA8EAE-BF5A-486C-A8C5-ECC9F3942E4B}">
                <a14:imgProps xmlns="" xmlns:a14="http://schemas.microsoft.com/office/drawing/2010/main">
                  <a14:imgLayer r:embed="rId4">
                    <a14:imgEffect>
                      <a14:backgroundRemoval t="781" b="99219" l="0" r="100000">
                        <a14:foregroundMark x1="3646" y1="9375" x2="1563" y2="68750"/>
                        <a14:foregroundMark x1="1563" y1="14844" x2="6250" y2="56250"/>
                        <a14:foregroundMark x1="26042" y1="92188" x2="70313" y2="89063"/>
                        <a14:foregroundMark x1="71875" y1="92969" x2="93750" y2="87500"/>
                        <a14:foregroundMark x1="93229" y1="10156" x2="94271" y2="67188"/>
                        <a14:foregroundMark x1="95313" y1="82813" x2="97396" y2="97656"/>
                        <a14:foregroundMark x1="92708" y1="5469" x2="83854" y2="28906"/>
                        <a14:foregroundMark x1="27083" y1="1563" x2="65625" y2="781"/>
                        <a14:backgroundMark x1="12500" y1="47656" x2="62500" y2="61719"/>
                        <a14:backgroundMark x1="38542" y1="56250" x2="73438" y2="14844"/>
                        <a14:backgroundMark x1="21875" y1="27344" x2="62500" y2="38281"/>
                      </a14:backgroundRemoval>
                    </a14:imgEffect>
                  </a14:imgLayer>
                </a14:imgProps>
              </a:ext>
              <a:ext uri="{28A0092B-C50C-407E-A947-70E740481C1C}">
                <a14:useLocalDpi xmlns="" xmlns:a14="http://schemas.microsoft.com/office/drawing/2010/main" val="0"/>
              </a:ext>
            </a:extLst>
          </a:blip>
          <a:stretch>
            <a:fillRect/>
          </a:stretch>
        </p:blipFill>
        <p:spPr>
          <a:xfrm>
            <a:off x="246711" y="1279187"/>
            <a:ext cx="11690640" cy="5365004"/>
          </a:xfrm>
          <a:prstGeom prst="rect">
            <a:avLst/>
          </a:prstGeom>
        </p:spPr>
      </p:pic>
      <p:grpSp>
        <p:nvGrpSpPr>
          <p:cNvPr id="2" name="Group 1"/>
          <p:cNvGrpSpPr/>
          <p:nvPr/>
        </p:nvGrpSpPr>
        <p:grpSpPr>
          <a:xfrm>
            <a:off x="64168" y="52136"/>
            <a:ext cx="12063663" cy="6745705"/>
            <a:chOff x="0" y="0"/>
            <a:chExt cx="12192001" cy="6857999"/>
          </a:xfrm>
        </p:grpSpPr>
        <p:sp>
          <p:nvSpPr>
            <p:cNvPr id="3" name="Rectangle 2"/>
            <p:cNvSpPr/>
            <p:nvPr/>
          </p:nvSpPr>
          <p:spPr>
            <a:xfrm>
              <a:off x="0" y="0"/>
              <a:ext cx="12192001" cy="6857999"/>
            </a:xfrm>
            <a:prstGeom prst="rect">
              <a:avLst/>
            </a:prstGeom>
            <a:noFill/>
            <a:ln w="76200">
              <a:solidFill>
                <a:schemeClr val="accent4">
                  <a:lumMod val="40000"/>
                  <a:lumOff val="60000"/>
                </a:schemeClr>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 name="Rectangle 3"/>
            <p:cNvSpPr/>
            <p:nvPr/>
          </p:nvSpPr>
          <p:spPr>
            <a:xfrm>
              <a:off x="184485" y="168443"/>
              <a:ext cx="11815010" cy="6521116"/>
            </a:xfrm>
            <a:prstGeom prst="rect">
              <a:avLst/>
            </a:prstGeom>
            <a:noFill/>
            <a:ln w="76200">
              <a:solidFill>
                <a:srgbClr val="FF0000"/>
              </a:solidFill>
            </a:ln>
            <a:effectLst>
              <a:glow rad="2286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 name="Rectangle 4"/>
            <p:cNvSpPr/>
            <p:nvPr/>
          </p:nvSpPr>
          <p:spPr>
            <a:xfrm>
              <a:off x="1411702" y="304803"/>
              <a:ext cx="9448800" cy="882318"/>
            </a:xfrm>
            <a:prstGeom prst="rect">
              <a:avLst/>
            </a:prstGeom>
            <a:solidFill>
              <a:schemeClr val="accent6">
                <a:lumMod val="40000"/>
                <a:lumOff val="60000"/>
              </a:schemeClr>
            </a:solidFill>
            <a:ln w="3492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3390328" y="327439"/>
            <a:ext cx="6073683" cy="790995"/>
          </a:xfrm>
          <a:prstGeom prst="rect">
            <a:avLst/>
          </a:prstGeom>
          <a:noFill/>
          <a:effectLst/>
        </p:spPr>
        <p:txBody>
          <a:bodyPr wrap="square" rtlCol="0">
            <a:prstTxWarp prst="textPlain">
              <a:avLst/>
            </a:prstTxWarp>
            <a:spAutoFit/>
            <a:scene3d>
              <a:camera prst="orthographicFront"/>
              <a:lightRig rig="threePt" dir="t"/>
            </a:scene3d>
            <a:sp3d extrusionH="57150">
              <a:bevelT w="38100" h="38100"/>
            </a:sp3d>
          </a:bodyPr>
          <a:lstStyle/>
          <a:p>
            <a:pPr algn="ctr"/>
            <a:r>
              <a:rPr lang="bn-BD" sz="4000" b="1" dirty="0" smtClean="0">
                <a:solidFill>
                  <a:srgbClr val="FF0000"/>
                </a:solidFill>
                <a:latin typeface="NikoshBAN" panose="02000000000000000000" pitchFamily="2" charset="0"/>
                <a:cs typeface="NikoshBAN" panose="02000000000000000000" pitchFamily="2" charset="0"/>
              </a:rPr>
              <a:t>ধন্যবাদ</a:t>
            </a:r>
            <a:endParaRPr lang="en-GB" sz="4000" b="1" dirty="0">
              <a:solidFill>
                <a:srgbClr val="FF0000"/>
              </a:solidFill>
              <a:effectLst/>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064676016"/>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wd">
                                    <p:tmPct val="0"/>
                                  </p:iterate>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animEffect transition="in" filter="fade">
                                      <p:cBhvr>
                                        <p:cTn id="9" dur="2000"/>
                                        <p:tgtEl>
                                          <p:spTgt spid="13"/>
                                        </p:tgtEl>
                                      </p:cBhvr>
                                    </p:animEffect>
                                  </p:childTnLst>
                                </p:cTn>
                              </p:par>
                              <p:par>
                                <p:cTn id="10" presetID="21" presetClass="emph" presetSubtype="0" repeatCount="indefinite" fill="hold" grpId="1" nodeType="withEffect">
                                  <p:stCondLst>
                                    <p:cond delay="0"/>
                                  </p:stCondLst>
                                  <p:iterate type="wd">
                                    <p:tmPct val="10000"/>
                                  </p:iterate>
                                  <p:childTnLst>
                                    <p:animClr clrSpc="hsl" dir="cw">
                                      <p:cBhvr override="childStyle">
                                        <p:cTn id="11" dur="1000" fill="hold"/>
                                        <p:tgtEl>
                                          <p:spTgt spid="13"/>
                                        </p:tgtEl>
                                        <p:attrNameLst>
                                          <p:attrName>style.color</p:attrName>
                                        </p:attrNameLst>
                                      </p:cBhvr>
                                      <p:by>
                                        <p:hsl h="7200000" s="0" l="0"/>
                                      </p:by>
                                    </p:animClr>
                                    <p:animClr clrSpc="hsl" dir="cw">
                                      <p:cBhvr>
                                        <p:cTn id="12" dur="1000" fill="hold"/>
                                        <p:tgtEl>
                                          <p:spTgt spid="13"/>
                                        </p:tgtEl>
                                        <p:attrNameLst>
                                          <p:attrName>fillcolor</p:attrName>
                                        </p:attrNameLst>
                                      </p:cBhvr>
                                      <p:by>
                                        <p:hsl h="7200000" s="0" l="0"/>
                                      </p:by>
                                    </p:animClr>
                                    <p:animClr clrSpc="hsl" dir="cw">
                                      <p:cBhvr>
                                        <p:cTn id="13" dur="1000" fill="hold"/>
                                        <p:tgtEl>
                                          <p:spTgt spid="13"/>
                                        </p:tgtEl>
                                        <p:attrNameLst>
                                          <p:attrName>stroke.color</p:attrName>
                                        </p:attrNameLst>
                                      </p:cBhvr>
                                      <p:by>
                                        <p:hsl h="7200000" s="0" l="0"/>
                                      </p:by>
                                    </p:animClr>
                                    <p:set>
                                      <p:cBhvr>
                                        <p:cTn id="14" dur="1000" fill="hold"/>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146849" y="445187"/>
            <a:ext cx="645368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smtClean="0">
                <a:ln>
                  <a:noFill/>
                </a:ln>
                <a:solidFill>
                  <a:srgbClr val="7030A0"/>
                </a:solidFill>
                <a:effectLst/>
                <a:uLnTx/>
                <a:uFillTx/>
                <a:latin typeface="NikoshBAN" panose="02000000000000000000" pitchFamily="2" charset="0"/>
                <a:ea typeface="+mn-ea"/>
                <a:cs typeface="NikoshBAN" panose="02000000000000000000" pitchFamily="2" charset="0"/>
              </a:rPr>
              <a:t>আমাদের</a:t>
            </a:r>
            <a:r>
              <a:rPr kumimoji="0" lang="en-US" sz="3600" b="0" i="0" u="none" strike="noStrike" kern="1200" cap="none" spc="0" normalizeH="0" baseline="0" noProof="0" dirty="0" smtClean="0">
                <a:ln>
                  <a:noFill/>
                </a:ln>
                <a:solidFill>
                  <a:srgbClr val="7030A0"/>
                </a:solidFill>
                <a:effectLst/>
                <a:uLnTx/>
                <a:uFillTx/>
                <a:latin typeface="NikoshBAN" panose="02000000000000000000" pitchFamily="2" charset="0"/>
                <a:ea typeface="+mn-ea"/>
                <a:cs typeface="NikoshBAN" panose="02000000000000000000" pitchFamily="2" charset="0"/>
              </a:rPr>
              <a:t> </a:t>
            </a:r>
            <a:r>
              <a:rPr kumimoji="0" lang="en-US" sz="3600" b="0" i="0" u="none" strike="noStrike" kern="1200" cap="none" spc="0" normalizeH="0" baseline="0" noProof="0" dirty="0" err="1" smtClean="0">
                <a:ln>
                  <a:noFill/>
                </a:ln>
                <a:solidFill>
                  <a:srgbClr val="7030A0"/>
                </a:solidFill>
                <a:effectLst/>
                <a:uLnTx/>
                <a:uFillTx/>
                <a:latin typeface="NikoshBAN" panose="02000000000000000000" pitchFamily="2" charset="0"/>
                <a:ea typeface="+mn-ea"/>
                <a:cs typeface="NikoshBAN" panose="02000000000000000000" pitchFamily="2" charset="0"/>
              </a:rPr>
              <a:t>আজকের</a:t>
            </a:r>
            <a:r>
              <a:rPr kumimoji="0" lang="en-US" sz="3600" b="0" i="0" u="none" strike="noStrike" kern="1200" cap="none" spc="0" normalizeH="0" baseline="0" noProof="0" dirty="0" smtClean="0">
                <a:ln>
                  <a:noFill/>
                </a:ln>
                <a:solidFill>
                  <a:srgbClr val="7030A0"/>
                </a:solidFill>
                <a:effectLst/>
                <a:uLnTx/>
                <a:uFillTx/>
                <a:latin typeface="NikoshBAN" panose="02000000000000000000" pitchFamily="2" charset="0"/>
                <a:ea typeface="+mn-ea"/>
                <a:cs typeface="NikoshBAN" panose="02000000000000000000" pitchFamily="2" charset="0"/>
              </a:rPr>
              <a:t> </a:t>
            </a:r>
            <a:r>
              <a:rPr kumimoji="0" lang="en-US" sz="3600" b="0" i="0" u="none" strike="noStrike" kern="1200" cap="none" spc="0" normalizeH="0" baseline="0" noProof="0" dirty="0" err="1" smtClean="0">
                <a:ln>
                  <a:noFill/>
                </a:ln>
                <a:solidFill>
                  <a:srgbClr val="7030A0"/>
                </a:solidFill>
                <a:effectLst/>
                <a:uLnTx/>
                <a:uFillTx/>
                <a:latin typeface="NikoshBAN" panose="02000000000000000000" pitchFamily="2" charset="0"/>
                <a:ea typeface="+mn-ea"/>
                <a:cs typeface="NikoshBAN" panose="02000000000000000000" pitchFamily="2" charset="0"/>
              </a:rPr>
              <a:t>পাঠ</a:t>
            </a:r>
            <a:r>
              <a:rPr kumimoji="0" lang="en-US" sz="3600" b="0" i="0" u="none" strike="noStrike" kern="1200" cap="none" spc="0" normalizeH="0" baseline="0" noProof="0" dirty="0" smtClean="0">
                <a:ln>
                  <a:noFill/>
                </a:ln>
                <a:solidFill>
                  <a:srgbClr val="7030A0"/>
                </a:solidFill>
                <a:effectLst/>
                <a:uLnTx/>
                <a:uFillTx/>
                <a:latin typeface="NikoshBAN" panose="02000000000000000000" pitchFamily="2" charset="0"/>
                <a:ea typeface="+mn-ea"/>
                <a:cs typeface="NikoshBAN" panose="02000000000000000000" pitchFamily="2" charset="0"/>
              </a:rPr>
              <a:t>---- </a:t>
            </a:r>
            <a:endParaRPr kumimoji="0" lang="en-GB" sz="3600" b="0" i="0" u="none" strike="noStrike" kern="1200" cap="none" spc="0" normalizeH="0" baseline="0" noProof="0" dirty="0">
              <a:ln>
                <a:noFill/>
              </a:ln>
              <a:solidFill>
                <a:srgbClr val="7030A0"/>
              </a:solidFill>
              <a:effectLst/>
              <a:uLnTx/>
              <a:uFillTx/>
              <a:latin typeface="NikoshBAN" panose="02000000000000000000" pitchFamily="2" charset="0"/>
              <a:ea typeface="+mn-ea"/>
              <a:cs typeface="NikoshBAN" panose="02000000000000000000" pitchFamily="2" charset="0"/>
            </a:endParaRPr>
          </a:p>
        </p:txBody>
      </p:sp>
      <p:sp>
        <p:nvSpPr>
          <p:cNvPr id="13" name="TextBox 12"/>
          <p:cNvSpPr txBox="1"/>
          <p:nvPr/>
        </p:nvSpPr>
        <p:spPr>
          <a:xfrm>
            <a:off x="3020128" y="3569171"/>
            <a:ext cx="6073683" cy="790995"/>
          </a:xfrm>
          <a:prstGeom prst="rect">
            <a:avLst/>
          </a:prstGeom>
          <a:noFill/>
          <a:effectLst/>
        </p:spPr>
        <p:txBody>
          <a:bodyPr wrap="square" rtlCol="0">
            <a:prstTxWarp prst="textPlain">
              <a:avLst/>
            </a:prstTxWarp>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4000" b="1" i="0" u="none" strike="noStrike" kern="1200" cap="none" spc="0" normalizeH="0" baseline="0" noProof="0" dirty="0" smtClean="0">
                <a:ln>
                  <a:noFill/>
                </a:ln>
                <a:solidFill>
                  <a:srgbClr val="00B0F0"/>
                </a:solidFill>
                <a:effectLst/>
                <a:uLnTx/>
                <a:uFillTx/>
                <a:latin typeface="NikoshBAN" panose="02000000000000000000" pitchFamily="2" charset="0"/>
                <a:ea typeface="+mn-ea"/>
                <a:cs typeface="NikoshBAN" panose="02000000000000000000" pitchFamily="2" charset="0"/>
              </a:rPr>
              <a:t>দাদির হাতের মজার পিঠা </a:t>
            </a:r>
            <a:endParaRPr kumimoji="0" lang="en-GB" sz="4000" b="1" i="0" u="none" strike="noStrike" kern="1200" cap="none" spc="0" normalizeH="0" baseline="0" noProof="0" dirty="0">
              <a:ln>
                <a:noFill/>
              </a:ln>
              <a:solidFill>
                <a:srgbClr val="00B0F0"/>
              </a:solidFill>
              <a:effectLst/>
              <a:uLnTx/>
              <a:uFillTx/>
              <a:latin typeface="NikoshBAN" panose="02000000000000000000" pitchFamily="2" charset="0"/>
              <a:ea typeface="+mn-ea"/>
              <a:cs typeface="NikoshBAN" panose="02000000000000000000" pitchFamily="2" charset="0"/>
            </a:endParaRPr>
          </a:p>
        </p:txBody>
      </p:sp>
      <p:pic>
        <p:nvPicPr>
          <p:cNvPr id="14" name="Picture 13"/>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6154194" y="1397536"/>
            <a:ext cx="3446342" cy="2015453"/>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pic>
        <p:nvPicPr>
          <p:cNvPr id="15" name="Picture 14"/>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2660676" y="1400294"/>
            <a:ext cx="3446342" cy="2009936"/>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pic>
        <p:nvPicPr>
          <p:cNvPr id="16" name="Picture 15"/>
          <p:cNvPicPr>
            <a:picLocks noChangeAspect="1"/>
          </p:cNvPicPr>
          <p:nvPr/>
        </p:nvPicPr>
        <p:blipFill>
          <a:blip r:embed="rId4">
            <a:extLst>
              <a:ext uri="{28A0092B-C50C-407E-A947-70E740481C1C}">
                <a14:useLocalDpi xmlns="" xmlns:a14="http://schemas.microsoft.com/office/drawing/2010/main"/>
              </a:ext>
            </a:extLst>
          </a:blip>
          <a:stretch>
            <a:fillRect/>
          </a:stretch>
        </p:blipFill>
        <p:spPr>
          <a:xfrm>
            <a:off x="2660676" y="4415413"/>
            <a:ext cx="3446342" cy="2053052"/>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pic>
        <p:nvPicPr>
          <p:cNvPr id="17" name="Picture 16"/>
          <p:cNvPicPr>
            <a:picLocks noChangeAspect="1"/>
          </p:cNvPicPr>
          <p:nvPr/>
        </p:nvPicPr>
        <p:blipFill>
          <a:blip r:embed="rId5">
            <a:extLst>
              <a:ext uri="{28A0092B-C50C-407E-A947-70E740481C1C}">
                <a14:useLocalDpi xmlns="" xmlns:a14="http://schemas.microsoft.com/office/drawing/2010/main"/>
              </a:ext>
            </a:extLst>
          </a:blip>
          <a:stretch>
            <a:fillRect/>
          </a:stretch>
        </p:blipFill>
        <p:spPr>
          <a:xfrm>
            <a:off x="6166995" y="4415413"/>
            <a:ext cx="3433541" cy="2053052"/>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pic>
        <p:nvPicPr>
          <p:cNvPr id="18" name="Picture 17"/>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9332356" y="3306306"/>
            <a:ext cx="2386564" cy="1316724"/>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pic>
        <p:nvPicPr>
          <p:cNvPr id="19" name="Picture 18"/>
          <p:cNvPicPr>
            <a:picLocks noChangeAspect="1"/>
          </p:cNvPicPr>
          <p:nvPr/>
        </p:nvPicPr>
        <p:blipFill>
          <a:blip r:embed="rId7" cstate="email">
            <a:extLst>
              <a:ext uri="{28A0092B-C50C-407E-A947-70E740481C1C}">
                <a14:useLocalDpi xmlns="" xmlns:a14="http://schemas.microsoft.com/office/drawing/2010/main"/>
              </a:ext>
            </a:extLst>
          </a:blip>
          <a:stretch>
            <a:fillRect/>
          </a:stretch>
        </p:blipFill>
        <p:spPr>
          <a:xfrm>
            <a:off x="518643" y="3259144"/>
            <a:ext cx="2410213" cy="1357753"/>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4024572561"/>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p:tgtEl>
                                          <p:spTgt spid="12"/>
                                        </p:tgtEl>
                                        <p:attrNameLst>
                                          <p:attrName>ppt_y</p:attrName>
                                        </p:attrNameLst>
                                      </p:cBhvr>
                                      <p:tavLst>
                                        <p:tav tm="0">
                                          <p:val>
                                            <p:strVal val="#ppt_y-#ppt_h*1.125000"/>
                                          </p:val>
                                        </p:tav>
                                        <p:tav tm="100000">
                                          <p:val>
                                            <p:strVal val="#ppt_y"/>
                                          </p:val>
                                        </p:tav>
                                      </p:tavLst>
                                    </p:anim>
                                    <p:animEffect transition="in" filter="wipe(down)">
                                      <p:cBhvr>
                                        <p:cTn id="8" dur="1000"/>
                                        <p:tgtEl>
                                          <p:spTgt spid="12"/>
                                        </p:tgtEl>
                                      </p:cBhvr>
                                    </p:animEffect>
                                  </p:childTnLst>
                                </p:cTn>
                              </p:par>
                            </p:childTnLst>
                          </p:cTn>
                        </p:par>
                        <p:par>
                          <p:cTn id="9" fill="hold">
                            <p:stCondLst>
                              <p:cond delay="1000"/>
                            </p:stCondLst>
                            <p:childTnLst>
                              <p:par>
                                <p:cTn id="10" presetID="53" presetClass="entr" presetSubtype="16" fill="hold" grpId="0" nodeType="afterEffect">
                                  <p:stCondLst>
                                    <p:cond delay="0"/>
                                  </p:stCondLst>
                                  <p:iterate type="wd">
                                    <p:tmPct val="0"/>
                                  </p:iterate>
                                  <p:childTnLst>
                                    <p:set>
                                      <p:cBhvr>
                                        <p:cTn id="11" dur="1" fill="hold">
                                          <p:stCondLst>
                                            <p:cond delay="0"/>
                                          </p:stCondLst>
                                        </p:cTn>
                                        <p:tgtEl>
                                          <p:spTgt spid="13"/>
                                        </p:tgtEl>
                                        <p:attrNameLst>
                                          <p:attrName>style.visibility</p:attrName>
                                        </p:attrNameLst>
                                      </p:cBhvr>
                                      <p:to>
                                        <p:strVal val="visible"/>
                                      </p:to>
                                    </p:set>
                                    <p:anim calcmode="lin" valueType="num">
                                      <p:cBhvr>
                                        <p:cTn id="12" dur="2000" fill="hold"/>
                                        <p:tgtEl>
                                          <p:spTgt spid="13"/>
                                        </p:tgtEl>
                                        <p:attrNameLst>
                                          <p:attrName>ppt_w</p:attrName>
                                        </p:attrNameLst>
                                      </p:cBhvr>
                                      <p:tavLst>
                                        <p:tav tm="0">
                                          <p:val>
                                            <p:fltVal val="0"/>
                                          </p:val>
                                        </p:tav>
                                        <p:tav tm="100000">
                                          <p:val>
                                            <p:strVal val="#ppt_w"/>
                                          </p:val>
                                        </p:tav>
                                      </p:tavLst>
                                    </p:anim>
                                    <p:anim calcmode="lin" valueType="num">
                                      <p:cBhvr>
                                        <p:cTn id="13" dur="2000" fill="hold"/>
                                        <p:tgtEl>
                                          <p:spTgt spid="13"/>
                                        </p:tgtEl>
                                        <p:attrNameLst>
                                          <p:attrName>ppt_h</p:attrName>
                                        </p:attrNameLst>
                                      </p:cBhvr>
                                      <p:tavLst>
                                        <p:tav tm="0">
                                          <p:val>
                                            <p:fltVal val="0"/>
                                          </p:val>
                                        </p:tav>
                                        <p:tav tm="100000">
                                          <p:val>
                                            <p:strVal val="#ppt_h"/>
                                          </p:val>
                                        </p:tav>
                                      </p:tavLst>
                                    </p:anim>
                                    <p:animEffect transition="in" filter="fade">
                                      <p:cBhvr>
                                        <p:cTn id="14" dur="2000"/>
                                        <p:tgtEl>
                                          <p:spTgt spid="13"/>
                                        </p:tgtEl>
                                      </p:cBhvr>
                                    </p:animEffect>
                                  </p:childTnLst>
                                </p:cTn>
                              </p:par>
                              <p:par>
                                <p:cTn id="15" presetID="21" presetClass="emph" presetSubtype="0" repeatCount="indefinite" fill="hold" grpId="1" nodeType="withEffect">
                                  <p:stCondLst>
                                    <p:cond delay="0"/>
                                  </p:stCondLst>
                                  <p:iterate type="wd">
                                    <p:tmPct val="10000"/>
                                  </p:iterate>
                                  <p:childTnLst>
                                    <p:animClr clrSpc="hsl" dir="cw">
                                      <p:cBhvr override="childStyle">
                                        <p:cTn id="16" dur="1000" fill="hold"/>
                                        <p:tgtEl>
                                          <p:spTgt spid="13"/>
                                        </p:tgtEl>
                                        <p:attrNameLst>
                                          <p:attrName>style.color</p:attrName>
                                        </p:attrNameLst>
                                      </p:cBhvr>
                                      <p:by>
                                        <p:hsl h="7200000" s="0" l="0"/>
                                      </p:by>
                                    </p:animClr>
                                    <p:animClr clrSpc="hsl" dir="cw">
                                      <p:cBhvr>
                                        <p:cTn id="17" dur="1000" fill="hold"/>
                                        <p:tgtEl>
                                          <p:spTgt spid="13"/>
                                        </p:tgtEl>
                                        <p:attrNameLst>
                                          <p:attrName>fillcolor</p:attrName>
                                        </p:attrNameLst>
                                      </p:cBhvr>
                                      <p:by>
                                        <p:hsl h="7200000" s="0" l="0"/>
                                      </p:by>
                                    </p:animClr>
                                    <p:animClr clrSpc="hsl" dir="cw">
                                      <p:cBhvr>
                                        <p:cTn id="18" dur="1000" fill="hold"/>
                                        <p:tgtEl>
                                          <p:spTgt spid="13"/>
                                        </p:tgtEl>
                                        <p:attrNameLst>
                                          <p:attrName>stroke.color</p:attrName>
                                        </p:attrNameLst>
                                      </p:cBhvr>
                                      <p:by>
                                        <p:hsl h="7200000" s="0" l="0"/>
                                      </p:by>
                                    </p:animClr>
                                    <p:set>
                                      <p:cBhvr>
                                        <p:cTn id="19" dur="1000" fill="hold"/>
                                        <p:tgtEl>
                                          <p:spTgt spid="13"/>
                                        </p:tgtEl>
                                        <p:attrNameLst>
                                          <p:attrName>fill.type</p:attrName>
                                        </p:attrNameLst>
                                      </p:cBhvr>
                                      <p:to>
                                        <p:strVal val="solid"/>
                                      </p:to>
                                    </p:set>
                                  </p:childTnLst>
                                </p:cTn>
                              </p:par>
                              <p:par>
                                <p:cTn id="20" presetID="23" presetClass="entr" presetSubtype="16"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3000" fill="hold"/>
                                        <p:tgtEl>
                                          <p:spTgt spid="14"/>
                                        </p:tgtEl>
                                        <p:attrNameLst>
                                          <p:attrName>ppt_w</p:attrName>
                                        </p:attrNameLst>
                                      </p:cBhvr>
                                      <p:tavLst>
                                        <p:tav tm="0">
                                          <p:val>
                                            <p:fltVal val="0"/>
                                          </p:val>
                                        </p:tav>
                                        <p:tav tm="100000">
                                          <p:val>
                                            <p:strVal val="#ppt_w"/>
                                          </p:val>
                                        </p:tav>
                                      </p:tavLst>
                                    </p:anim>
                                    <p:anim calcmode="lin" valueType="num">
                                      <p:cBhvr>
                                        <p:cTn id="23" dur="3000" fill="hold"/>
                                        <p:tgtEl>
                                          <p:spTgt spid="14"/>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3000" fill="hold"/>
                                        <p:tgtEl>
                                          <p:spTgt spid="15"/>
                                        </p:tgtEl>
                                        <p:attrNameLst>
                                          <p:attrName>ppt_w</p:attrName>
                                        </p:attrNameLst>
                                      </p:cBhvr>
                                      <p:tavLst>
                                        <p:tav tm="0">
                                          <p:val>
                                            <p:fltVal val="0"/>
                                          </p:val>
                                        </p:tav>
                                        <p:tav tm="100000">
                                          <p:val>
                                            <p:strVal val="#ppt_w"/>
                                          </p:val>
                                        </p:tav>
                                      </p:tavLst>
                                    </p:anim>
                                    <p:anim calcmode="lin" valueType="num">
                                      <p:cBhvr>
                                        <p:cTn id="27" dur="3000" fill="hold"/>
                                        <p:tgtEl>
                                          <p:spTgt spid="15"/>
                                        </p:tgtEl>
                                        <p:attrNameLst>
                                          <p:attrName>ppt_h</p:attrName>
                                        </p:attrNameLst>
                                      </p:cBhvr>
                                      <p:tavLst>
                                        <p:tav tm="0">
                                          <p:val>
                                            <p:fltVal val="0"/>
                                          </p:val>
                                        </p:tav>
                                        <p:tav tm="100000">
                                          <p:val>
                                            <p:strVal val="#ppt_h"/>
                                          </p:val>
                                        </p:tav>
                                      </p:tavLst>
                                    </p:anim>
                                  </p:childTnLst>
                                </p:cTn>
                              </p:par>
                              <p:par>
                                <p:cTn id="28" presetID="23" presetClass="entr" presetSubtype="16"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3000" fill="hold"/>
                                        <p:tgtEl>
                                          <p:spTgt spid="18"/>
                                        </p:tgtEl>
                                        <p:attrNameLst>
                                          <p:attrName>ppt_w</p:attrName>
                                        </p:attrNameLst>
                                      </p:cBhvr>
                                      <p:tavLst>
                                        <p:tav tm="0">
                                          <p:val>
                                            <p:fltVal val="0"/>
                                          </p:val>
                                        </p:tav>
                                        <p:tav tm="100000">
                                          <p:val>
                                            <p:strVal val="#ppt_w"/>
                                          </p:val>
                                        </p:tav>
                                      </p:tavLst>
                                    </p:anim>
                                    <p:anim calcmode="lin" valueType="num">
                                      <p:cBhvr>
                                        <p:cTn id="31" dur="3000" fill="hold"/>
                                        <p:tgtEl>
                                          <p:spTgt spid="18"/>
                                        </p:tgtEl>
                                        <p:attrNameLst>
                                          <p:attrName>ppt_h</p:attrName>
                                        </p:attrNameLst>
                                      </p:cBhvr>
                                      <p:tavLst>
                                        <p:tav tm="0">
                                          <p:val>
                                            <p:fltVal val="0"/>
                                          </p:val>
                                        </p:tav>
                                        <p:tav tm="100000">
                                          <p:val>
                                            <p:strVal val="#ppt_h"/>
                                          </p:val>
                                        </p:tav>
                                      </p:tavLst>
                                    </p:anim>
                                  </p:childTnLst>
                                </p:cTn>
                              </p:par>
                              <p:par>
                                <p:cTn id="32" presetID="23" presetClass="entr" presetSubtype="16"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3000" fill="hold"/>
                                        <p:tgtEl>
                                          <p:spTgt spid="17"/>
                                        </p:tgtEl>
                                        <p:attrNameLst>
                                          <p:attrName>ppt_w</p:attrName>
                                        </p:attrNameLst>
                                      </p:cBhvr>
                                      <p:tavLst>
                                        <p:tav tm="0">
                                          <p:val>
                                            <p:fltVal val="0"/>
                                          </p:val>
                                        </p:tav>
                                        <p:tav tm="100000">
                                          <p:val>
                                            <p:strVal val="#ppt_w"/>
                                          </p:val>
                                        </p:tav>
                                      </p:tavLst>
                                    </p:anim>
                                    <p:anim calcmode="lin" valueType="num">
                                      <p:cBhvr>
                                        <p:cTn id="35" dur="3000" fill="hold"/>
                                        <p:tgtEl>
                                          <p:spTgt spid="17"/>
                                        </p:tgtEl>
                                        <p:attrNameLst>
                                          <p:attrName>ppt_h</p:attrName>
                                        </p:attrNameLst>
                                      </p:cBhvr>
                                      <p:tavLst>
                                        <p:tav tm="0">
                                          <p:val>
                                            <p:fltVal val="0"/>
                                          </p:val>
                                        </p:tav>
                                        <p:tav tm="100000">
                                          <p:val>
                                            <p:strVal val="#ppt_h"/>
                                          </p:val>
                                        </p:tav>
                                      </p:tavLst>
                                    </p:anim>
                                  </p:childTnLst>
                                </p:cTn>
                              </p:par>
                              <p:par>
                                <p:cTn id="36" presetID="23" presetClass="entr" presetSubtype="16"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3000" fill="hold"/>
                                        <p:tgtEl>
                                          <p:spTgt spid="16"/>
                                        </p:tgtEl>
                                        <p:attrNameLst>
                                          <p:attrName>ppt_w</p:attrName>
                                        </p:attrNameLst>
                                      </p:cBhvr>
                                      <p:tavLst>
                                        <p:tav tm="0">
                                          <p:val>
                                            <p:fltVal val="0"/>
                                          </p:val>
                                        </p:tav>
                                        <p:tav tm="100000">
                                          <p:val>
                                            <p:strVal val="#ppt_w"/>
                                          </p:val>
                                        </p:tav>
                                      </p:tavLst>
                                    </p:anim>
                                    <p:anim calcmode="lin" valueType="num">
                                      <p:cBhvr>
                                        <p:cTn id="39" dur="3000" fill="hold"/>
                                        <p:tgtEl>
                                          <p:spTgt spid="16"/>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3000" fill="hold"/>
                                        <p:tgtEl>
                                          <p:spTgt spid="19"/>
                                        </p:tgtEl>
                                        <p:attrNameLst>
                                          <p:attrName>ppt_w</p:attrName>
                                        </p:attrNameLst>
                                      </p:cBhvr>
                                      <p:tavLst>
                                        <p:tav tm="0">
                                          <p:val>
                                            <p:fltVal val="0"/>
                                          </p:val>
                                        </p:tav>
                                        <p:tav tm="100000">
                                          <p:val>
                                            <p:strVal val="#ppt_w"/>
                                          </p:val>
                                        </p:tav>
                                      </p:tavLst>
                                    </p:anim>
                                    <p:anim calcmode="lin" valueType="num">
                                      <p:cBhvr>
                                        <p:cTn id="43" dur="30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136" y="52136"/>
            <a:ext cx="12063663" cy="6745705"/>
            <a:chOff x="0" y="0"/>
            <a:chExt cx="12192001" cy="6857999"/>
          </a:xfrm>
        </p:grpSpPr>
        <p:sp>
          <p:nvSpPr>
            <p:cNvPr id="5" name="Rectangle 4"/>
            <p:cNvSpPr/>
            <p:nvPr/>
          </p:nvSpPr>
          <p:spPr>
            <a:xfrm>
              <a:off x="0" y="0"/>
              <a:ext cx="12192001" cy="6857999"/>
            </a:xfrm>
            <a:prstGeom prst="rect">
              <a:avLst/>
            </a:prstGeom>
            <a:noFill/>
            <a:ln w="76200">
              <a:solidFill>
                <a:schemeClr val="accent4">
                  <a:lumMod val="40000"/>
                  <a:lumOff val="60000"/>
                </a:schemeClr>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p:cNvSpPr/>
            <p:nvPr/>
          </p:nvSpPr>
          <p:spPr>
            <a:xfrm>
              <a:off x="184485" y="168443"/>
              <a:ext cx="11815010" cy="6521116"/>
            </a:xfrm>
            <a:prstGeom prst="rect">
              <a:avLst/>
            </a:prstGeom>
            <a:noFill/>
            <a:ln w="76200">
              <a:solidFill>
                <a:srgbClr val="FF0000"/>
              </a:solidFill>
            </a:ln>
            <a:effectLst>
              <a:glow rad="2286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p:cNvSpPr/>
            <p:nvPr/>
          </p:nvSpPr>
          <p:spPr>
            <a:xfrm>
              <a:off x="1411702" y="304803"/>
              <a:ext cx="9448800" cy="882318"/>
            </a:xfrm>
            <a:prstGeom prst="rect">
              <a:avLst/>
            </a:prstGeom>
            <a:solidFill>
              <a:schemeClr val="accent6">
                <a:lumMod val="40000"/>
                <a:lumOff val="60000"/>
              </a:schemeClr>
            </a:solidFill>
            <a:ln w="3492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 name="TextBox 11"/>
          <p:cNvSpPr txBox="1"/>
          <p:nvPr/>
        </p:nvSpPr>
        <p:spPr>
          <a:xfrm>
            <a:off x="4810236" y="445955"/>
            <a:ext cx="2347811" cy="64633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smtClean="0">
                <a:ln>
                  <a:noFill/>
                </a:ln>
                <a:solidFill>
                  <a:prstClr val="black"/>
                </a:solidFill>
                <a:effectLst/>
                <a:uLnTx/>
                <a:uFillTx/>
                <a:latin typeface="Calibri" panose="020F0502020204030204"/>
                <a:ea typeface="+mn-ea"/>
                <a:cs typeface="+mn-cs"/>
              </a:rPr>
              <a:t>শিখনফল</a:t>
            </a:r>
            <a:r>
              <a:rPr kumimoji="0" lang="en-US" sz="36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2400500" y="2913471"/>
            <a:ext cx="9251126" cy="30162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bn-BD" sz="32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  </a:t>
            </a:r>
            <a:r>
              <a:rPr kumimoji="0" lang="en-US" sz="3200" b="1"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এই</a:t>
            </a:r>
            <a:r>
              <a:rPr kumimoji="0" lang="en-US" sz="32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 </a:t>
            </a:r>
            <a:r>
              <a:rPr kumimoji="0" lang="en-US" sz="3200" b="1"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পাঠশেষে</a:t>
            </a:r>
            <a:r>
              <a:rPr kumimoji="0" lang="en-US" sz="32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 </a:t>
            </a:r>
            <a:r>
              <a:rPr kumimoji="0" lang="en-US" sz="3200" b="1"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শিক্ষার্থীরা</a:t>
            </a:r>
            <a:r>
              <a:rPr kumimoji="0" lang="en-US" sz="32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a:t>
            </a:r>
            <a:r>
              <a:rPr kumimoji="0" lang="bn-BD" sz="32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n-BD" sz="32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                              </a:t>
            </a:r>
            <a:endParaRPr kumimoji="0" lang="en-US" sz="32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bn-BD" sz="32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৩.</a:t>
            </a:r>
            <a:r>
              <a:rPr kumimoji="0" lang="en-US" sz="32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১.২</a:t>
            </a:r>
            <a:r>
              <a:rPr kumimoji="0" lang="bn-BD" sz="32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a:t>
            </a: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 </a:t>
            </a:r>
            <a:r>
              <a:rPr kumimoji="0" lang="en-US" sz="3200" b="1"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বর্ণনা</a:t>
            </a:r>
            <a:r>
              <a:rPr kumimoji="0" lang="en-US" sz="32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 </a:t>
            </a:r>
            <a:r>
              <a:rPr kumimoji="0" lang="en-US" sz="3200" b="1"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শুনে</a:t>
            </a:r>
            <a:r>
              <a:rPr kumimoji="0" lang="en-US" sz="32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 </a:t>
            </a:r>
            <a:r>
              <a:rPr kumimoji="0" lang="en-US" sz="3200" b="1"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বুঝতে</a:t>
            </a:r>
            <a:r>
              <a:rPr kumimoji="0" lang="en-US" sz="32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 </a:t>
            </a:r>
            <a:r>
              <a:rPr kumimoji="0" lang="en-US" sz="3200" b="1"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পারবে</a:t>
            </a:r>
            <a:r>
              <a:rPr kumimoji="0" lang="en-US" sz="32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32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২</a:t>
            </a:r>
            <a:r>
              <a:rPr kumimoji="0" lang="bn-BD" sz="32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a:t>
            </a:r>
            <a:r>
              <a:rPr kumimoji="0" lang="en-US" sz="32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৫</a:t>
            </a:r>
            <a:r>
              <a:rPr kumimoji="0" lang="bn-BD" sz="32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a:t>
            </a:r>
            <a:r>
              <a:rPr kumimoji="0" lang="en-US" sz="32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২. </a:t>
            </a:r>
            <a:r>
              <a:rPr kumimoji="0" lang="en-US" sz="3200" b="1"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বিভিন্ন</a:t>
            </a:r>
            <a:r>
              <a:rPr kumimoji="0" lang="en-US" sz="32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 </a:t>
            </a:r>
            <a:r>
              <a:rPr kumimoji="0" lang="en-US" sz="3200" b="1"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বিষয়</a:t>
            </a: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 </a:t>
            </a:r>
            <a:r>
              <a:rPr kumimoji="0" lang="en-US" sz="3200" b="1"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বর্ণনা</a:t>
            </a:r>
            <a:r>
              <a:rPr kumimoji="0" lang="en-US" sz="32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 </a:t>
            </a:r>
            <a:r>
              <a:rPr kumimoji="0" lang="en-US" sz="3200" b="1"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করতে</a:t>
            </a:r>
            <a:r>
              <a:rPr kumimoji="0" lang="en-US" sz="32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 </a:t>
            </a:r>
            <a:r>
              <a:rPr kumimoji="0" lang="en-US" sz="3200" b="1"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পারবে</a:t>
            </a:r>
            <a:r>
              <a:rPr kumimoji="0" lang="en-US" sz="32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32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২</a:t>
            </a:r>
            <a:r>
              <a:rPr kumimoji="0" lang="bn-BD" sz="32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a:t>
            </a:r>
            <a:r>
              <a:rPr kumimoji="0" lang="en-US" sz="32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৫</a:t>
            </a:r>
            <a:r>
              <a:rPr kumimoji="0" lang="bn-BD" sz="32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a:t>
            </a:r>
            <a:r>
              <a:rPr kumimoji="0" lang="en-US"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৪</a:t>
            </a:r>
            <a:r>
              <a:rPr kumimoji="0" lang="en-US" sz="32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 </a:t>
            </a:r>
            <a:r>
              <a:rPr kumimoji="0" lang="en-US" sz="3200" b="1"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বর্ণনামূলক</a:t>
            </a:r>
            <a:r>
              <a:rPr kumimoji="0" lang="en-US" sz="32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 </a:t>
            </a:r>
            <a:r>
              <a:rPr kumimoji="0" lang="en-US" sz="3200" b="1"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বিষয়</a:t>
            </a:r>
            <a:r>
              <a:rPr kumimoji="0" lang="en-US" sz="32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 </a:t>
            </a:r>
            <a:r>
              <a:rPr kumimoji="0" lang="en-US" sz="3200" b="1"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পড়তে</a:t>
            </a:r>
            <a:r>
              <a:rPr kumimoji="0" lang="en-US" sz="32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 </a:t>
            </a:r>
            <a:r>
              <a:rPr kumimoji="0" lang="en-US" sz="3200" b="1"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পারবে</a:t>
            </a:r>
            <a:r>
              <a:rPr kumimoji="0" lang="en-US" sz="3200" b="1"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rPr>
              <a:t>।   </a:t>
            </a:r>
            <a:endParaRPr kumimoji="0" lang="en-GB" sz="3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NikoshBAN" panose="02000000000000000000" pitchFamily="2" charset="0"/>
              <a:ea typeface="+mn-ea"/>
              <a:cs typeface="NikoshBAN" panose="02000000000000000000" pitchFamily="2" charset="0"/>
            </a:endParaRPr>
          </a:p>
        </p:txBody>
      </p:sp>
    </p:spTree>
    <p:extLst>
      <p:ext uri="{BB962C8B-B14F-4D97-AF65-F5344CB8AC3E}">
        <p14:creationId xmlns="" xmlns:p14="http://schemas.microsoft.com/office/powerpoint/2010/main" val="3549019775"/>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2000">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14:bounceEnd="52000">
                                          <p:cBhvr additive="base">
                                            <p:cTn id="7" dur="1000" fill="hold"/>
                                            <p:tgtEl>
                                              <p:spTgt spid="13"/>
                                            </p:tgtEl>
                                            <p:attrNameLst>
                                              <p:attrName>ppt_x</p:attrName>
                                            </p:attrNameLst>
                                          </p:cBhvr>
                                          <p:tavLst>
                                            <p:tav tm="0">
                                              <p:val>
                                                <p:strVal val="0-#ppt_w/2"/>
                                              </p:val>
                                            </p:tav>
                                            <p:tav tm="100000">
                                              <p:val>
                                                <p:strVal val="#ppt_x"/>
                                              </p:val>
                                            </p:tav>
                                          </p:tavLst>
                                        </p:anim>
                                        <p:anim calcmode="lin" valueType="num" p14:bounceEnd="52000">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16556" y="1595722"/>
            <a:ext cx="5340905" cy="3654897"/>
          </a:xfrm>
          <a:prstGeom prst="roundRect">
            <a:avLst>
              <a:gd name="adj" fmla="val 4167"/>
            </a:avLst>
          </a:prstGeom>
          <a:solidFill>
            <a:srgbClr val="FFFFFF"/>
          </a:solidFill>
          <a:ln w="76200" cap="sq">
            <a:solidFill>
              <a:srgbClr val="FFFF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2" name="Group 1"/>
          <p:cNvGrpSpPr/>
          <p:nvPr/>
        </p:nvGrpSpPr>
        <p:grpSpPr>
          <a:xfrm>
            <a:off x="52136" y="52136"/>
            <a:ext cx="12063663" cy="6745705"/>
            <a:chOff x="0" y="0"/>
            <a:chExt cx="12192001" cy="6857999"/>
          </a:xfrm>
        </p:grpSpPr>
        <p:sp>
          <p:nvSpPr>
            <p:cNvPr id="3" name="Rectangle 2"/>
            <p:cNvSpPr/>
            <p:nvPr/>
          </p:nvSpPr>
          <p:spPr>
            <a:xfrm>
              <a:off x="0" y="0"/>
              <a:ext cx="12192001" cy="6857999"/>
            </a:xfrm>
            <a:prstGeom prst="rect">
              <a:avLst/>
            </a:prstGeom>
            <a:noFill/>
            <a:ln w="76200">
              <a:solidFill>
                <a:schemeClr val="accent4">
                  <a:lumMod val="40000"/>
                  <a:lumOff val="60000"/>
                </a:schemeClr>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 name="Rectangle 3"/>
            <p:cNvSpPr/>
            <p:nvPr/>
          </p:nvSpPr>
          <p:spPr>
            <a:xfrm>
              <a:off x="184485" y="168443"/>
              <a:ext cx="11815010" cy="6521116"/>
            </a:xfrm>
            <a:prstGeom prst="rect">
              <a:avLst/>
            </a:prstGeom>
            <a:noFill/>
            <a:ln w="76200">
              <a:solidFill>
                <a:srgbClr val="FF0000"/>
              </a:solidFill>
            </a:ln>
            <a:effectLst>
              <a:glow rad="2286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 name="Rectangle 4"/>
            <p:cNvSpPr/>
            <p:nvPr/>
          </p:nvSpPr>
          <p:spPr>
            <a:xfrm>
              <a:off x="1411702" y="304803"/>
              <a:ext cx="9448800" cy="882318"/>
            </a:xfrm>
            <a:prstGeom prst="rect">
              <a:avLst/>
            </a:prstGeom>
            <a:solidFill>
              <a:schemeClr val="accent6">
                <a:lumMod val="40000"/>
                <a:lumOff val="60000"/>
              </a:schemeClr>
            </a:solidFill>
            <a:ln w="3492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831273" y="5645726"/>
            <a:ext cx="10626435" cy="762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3600" dirty="0">
              <a:solidFill>
                <a:schemeClr val="tx1"/>
              </a:solidFill>
              <a:latin typeface="NikoshBAN" pitchFamily="2" charset="0"/>
              <a:cs typeface="NikoshBAN" pitchFamily="2" charset="0"/>
            </a:endParaRPr>
          </a:p>
          <a:p>
            <a:pPr algn="ctr"/>
            <a:r>
              <a:rPr lang="bn-BD" sz="3600" b="1" dirty="0">
                <a:solidFill>
                  <a:schemeClr val="tx1"/>
                </a:solidFill>
                <a:latin typeface="NikoshBAN" pitchFamily="2" charset="0"/>
                <a:cs typeface="NikoshBAN" pitchFamily="2" charset="0"/>
              </a:rPr>
              <a:t>শী</a:t>
            </a:r>
            <a:r>
              <a:rPr lang="en-US" sz="3600" b="1" dirty="0" err="1">
                <a:solidFill>
                  <a:schemeClr val="tx1"/>
                </a:solidFill>
                <a:latin typeface="NikoshBAN" pitchFamily="2" charset="0"/>
                <a:cs typeface="NikoshBAN" pitchFamily="2" charset="0"/>
              </a:rPr>
              <a:t>তের</a:t>
            </a:r>
            <a:r>
              <a:rPr lang="bn-BD" sz="3600" b="1" dirty="0">
                <a:solidFill>
                  <a:schemeClr val="tx1"/>
                </a:solidFill>
                <a:latin typeface="NikoshBAN" pitchFamily="2" charset="0"/>
                <a:cs typeface="NikoshBAN" pitchFamily="2" charset="0"/>
              </a:rPr>
              <a:t> সকালে পিঠা তৈরী </a:t>
            </a:r>
            <a:r>
              <a:rPr lang="en-US" sz="3600" b="1" dirty="0">
                <a:solidFill>
                  <a:schemeClr val="tx1"/>
                </a:solidFill>
                <a:latin typeface="NikoshBAN" pitchFamily="2" charset="0"/>
                <a:cs typeface="NikoshBAN" pitchFamily="2" charset="0"/>
              </a:rPr>
              <a:t>ও </a:t>
            </a:r>
            <a:r>
              <a:rPr lang="en-US" sz="3600" b="1" dirty="0" err="1">
                <a:solidFill>
                  <a:schemeClr val="tx1"/>
                </a:solidFill>
                <a:latin typeface="NikoshBAN" pitchFamily="2" charset="0"/>
                <a:cs typeface="NikoshBAN" pitchFamily="2" charset="0"/>
              </a:rPr>
              <a:t>পিঠা</a:t>
            </a:r>
            <a:r>
              <a:rPr lang="en-US" sz="3600" b="1" dirty="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খাওয়া</a:t>
            </a:r>
            <a:r>
              <a:rPr lang="en-US" sz="3600" b="1" dirty="0" smtClean="0">
                <a:solidFill>
                  <a:schemeClr val="tx1"/>
                </a:solidFill>
                <a:latin typeface="NikoshBAN" pitchFamily="2" charset="0"/>
                <a:cs typeface="NikoshBAN" pitchFamily="2" charset="0"/>
              </a:rPr>
              <a:t>।</a:t>
            </a:r>
            <a:endParaRPr lang="bn-BD" sz="3600" b="1" dirty="0">
              <a:solidFill>
                <a:schemeClr val="tx1"/>
              </a:solidFill>
              <a:latin typeface="NikoshBAN" pitchFamily="2" charset="0"/>
              <a:cs typeface="NikoshBAN" pitchFamily="2" charset="0"/>
            </a:endParaRPr>
          </a:p>
          <a:p>
            <a:pPr algn="ctr"/>
            <a:endParaRPr lang="en-US" sz="3600" dirty="0">
              <a:solidFill>
                <a:schemeClr val="tx1"/>
              </a:solidFill>
              <a:latin typeface="NikoshBAN" pitchFamily="2" charset="0"/>
              <a:cs typeface="NikoshBAN" pitchFamily="2" charset="0"/>
            </a:endParaRPr>
          </a:p>
        </p:txBody>
      </p:sp>
      <p:sp>
        <p:nvSpPr>
          <p:cNvPr id="13" name="TextBox 12"/>
          <p:cNvSpPr txBox="1"/>
          <p:nvPr/>
        </p:nvSpPr>
        <p:spPr>
          <a:xfrm>
            <a:off x="2951548" y="397859"/>
            <a:ext cx="6073683" cy="790995"/>
          </a:xfrm>
          <a:prstGeom prst="rect">
            <a:avLst/>
          </a:prstGeom>
          <a:noFill/>
          <a:effectLst/>
        </p:spPr>
        <p:txBody>
          <a:bodyPr wrap="square" rtlCol="0">
            <a:prstTxWarp prst="textPlain">
              <a:avLst/>
            </a:prstTxWarp>
            <a:spAutoFit/>
            <a:scene3d>
              <a:camera prst="orthographicFront"/>
              <a:lightRig rig="threePt" dir="t"/>
            </a:scene3d>
            <a:sp3d extrusionH="57150">
              <a:bevelT w="38100" h="38100"/>
            </a:sp3d>
          </a:bodyPr>
          <a:lstStyle/>
          <a:p>
            <a:pPr algn="ctr"/>
            <a:r>
              <a:rPr lang="bn-IN" sz="3200" b="1" dirty="0" smtClean="0">
                <a:solidFill>
                  <a:srgbClr val="FF0000"/>
                </a:solidFill>
                <a:effectLst/>
                <a:latin typeface="NikoshBAN" panose="02000000000000000000" pitchFamily="2" charset="0"/>
                <a:cs typeface="NikoshBAN" panose="02000000000000000000" pitchFamily="2" charset="0"/>
              </a:rPr>
              <a:t>দাদির হাতের মজার পিঠা </a:t>
            </a:r>
            <a:endParaRPr lang="en-GB" sz="3200" b="1" dirty="0">
              <a:solidFill>
                <a:srgbClr val="FF0000"/>
              </a:solidFill>
              <a:effectLst/>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3">
            <a:extLst>
              <a:ext uri="{BEBA8EAE-BF5A-486C-A8C5-ECC9F3942E4B}">
                <a14:imgProps xmlns="" xmlns:a14="http://schemas.microsoft.com/office/drawing/2010/main">
                  <a14:imgLayer r:embed="rId4">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6354778" y="1611339"/>
            <a:ext cx="5340905" cy="3623661"/>
          </a:xfrm>
          <a:prstGeom prst="roundRect">
            <a:avLst>
              <a:gd name="adj" fmla="val 4167"/>
            </a:avLst>
          </a:prstGeom>
          <a:solidFill>
            <a:srgbClr val="FFFFFF"/>
          </a:solidFill>
          <a:ln w="76200" cap="sq">
            <a:solidFill>
              <a:srgbClr val="FFFF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 xmlns:p14="http://schemas.microsoft.com/office/powerpoint/2010/main" val="3589753968"/>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wd">
                                    <p:tmPct val="0"/>
                                  </p:iterate>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animEffect transition="in" filter="fade">
                                      <p:cBhvr>
                                        <p:cTn id="9" dur="2000"/>
                                        <p:tgtEl>
                                          <p:spTgt spid="13"/>
                                        </p:tgtEl>
                                      </p:cBhvr>
                                    </p:animEffect>
                                  </p:childTnLst>
                                </p:cTn>
                              </p:par>
                              <p:par>
                                <p:cTn id="10" presetID="21" presetClass="emph" presetSubtype="0" repeatCount="indefinite" fill="hold" grpId="1" nodeType="withEffect">
                                  <p:stCondLst>
                                    <p:cond delay="0"/>
                                  </p:stCondLst>
                                  <p:iterate type="wd">
                                    <p:tmPct val="10000"/>
                                  </p:iterate>
                                  <p:childTnLst>
                                    <p:animClr clrSpc="hsl" dir="cw">
                                      <p:cBhvr override="childStyle">
                                        <p:cTn id="11" dur="1000" fill="hold"/>
                                        <p:tgtEl>
                                          <p:spTgt spid="13"/>
                                        </p:tgtEl>
                                        <p:attrNameLst>
                                          <p:attrName>style.color</p:attrName>
                                        </p:attrNameLst>
                                      </p:cBhvr>
                                      <p:by>
                                        <p:hsl h="7200000" s="0" l="0"/>
                                      </p:by>
                                    </p:animClr>
                                    <p:animClr clrSpc="hsl" dir="cw">
                                      <p:cBhvr>
                                        <p:cTn id="12" dur="1000" fill="hold"/>
                                        <p:tgtEl>
                                          <p:spTgt spid="13"/>
                                        </p:tgtEl>
                                        <p:attrNameLst>
                                          <p:attrName>fillcolor</p:attrName>
                                        </p:attrNameLst>
                                      </p:cBhvr>
                                      <p:by>
                                        <p:hsl h="7200000" s="0" l="0"/>
                                      </p:by>
                                    </p:animClr>
                                    <p:animClr clrSpc="hsl" dir="cw">
                                      <p:cBhvr>
                                        <p:cTn id="13" dur="1000" fill="hold"/>
                                        <p:tgtEl>
                                          <p:spTgt spid="13"/>
                                        </p:tgtEl>
                                        <p:attrNameLst>
                                          <p:attrName>stroke.color</p:attrName>
                                        </p:attrNameLst>
                                      </p:cBhvr>
                                      <p:by>
                                        <p:hsl h="7200000" s="0" l="0"/>
                                      </p:by>
                                    </p:animClr>
                                    <p:set>
                                      <p:cBhvr>
                                        <p:cTn id="14" dur="1000" fill="hold"/>
                                        <p:tgtEl>
                                          <p:spTgt spid="13"/>
                                        </p:tgtEl>
                                        <p:attrNameLst>
                                          <p:attrName>fill.type</p:attrName>
                                        </p:attrNameLst>
                                      </p:cBhvr>
                                      <p:to>
                                        <p:strVal val="solid"/>
                                      </p:to>
                                    </p:set>
                                  </p:childTnLst>
                                </p:cTn>
                              </p:par>
                              <p:par>
                                <p:cTn id="15" presetID="8" presetClass="entr" presetSubtype="16" fill="hold" grpId="0" nodeType="withEffect">
                                  <p:stCondLst>
                                    <p:cond delay="0"/>
                                  </p:stCondLst>
                                  <p:iterate type="wd">
                                    <p:tmPct val="10000"/>
                                  </p:iterate>
                                  <p:childTnLst>
                                    <p:set>
                                      <p:cBhvr>
                                        <p:cTn id="16" dur="1" fill="hold">
                                          <p:stCondLst>
                                            <p:cond delay="0"/>
                                          </p:stCondLst>
                                        </p:cTn>
                                        <p:tgtEl>
                                          <p:spTgt spid="12"/>
                                        </p:tgtEl>
                                        <p:attrNameLst>
                                          <p:attrName>style.visibility</p:attrName>
                                        </p:attrNameLst>
                                      </p:cBhvr>
                                      <p:to>
                                        <p:strVal val="visible"/>
                                      </p:to>
                                    </p:set>
                                    <p:animEffect transition="in" filter="diamond(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136" y="52136"/>
            <a:ext cx="12063663" cy="6745705"/>
            <a:chOff x="0" y="0"/>
            <a:chExt cx="12192001" cy="6857999"/>
          </a:xfrm>
        </p:grpSpPr>
        <p:sp>
          <p:nvSpPr>
            <p:cNvPr id="5" name="Rectangle 4"/>
            <p:cNvSpPr/>
            <p:nvPr/>
          </p:nvSpPr>
          <p:spPr>
            <a:xfrm>
              <a:off x="0" y="0"/>
              <a:ext cx="12192001" cy="6857999"/>
            </a:xfrm>
            <a:prstGeom prst="rect">
              <a:avLst/>
            </a:prstGeom>
            <a:noFill/>
            <a:ln w="76200">
              <a:solidFill>
                <a:schemeClr val="accent4">
                  <a:lumMod val="40000"/>
                  <a:lumOff val="60000"/>
                </a:schemeClr>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p:cNvSpPr/>
            <p:nvPr/>
          </p:nvSpPr>
          <p:spPr>
            <a:xfrm>
              <a:off x="184485" y="168443"/>
              <a:ext cx="11815010" cy="6521116"/>
            </a:xfrm>
            <a:prstGeom prst="rect">
              <a:avLst/>
            </a:prstGeom>
            <a:noFill/>
            <a:ln w="76200">
              <a:solidFill>
                <a:srgbClr val="FF0000"/>
              </a:solidFill>
            </a:ln>
            <a:effectLst>
              <a:glow rad="2286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p:cNvSpPr/>
            <p:nvPr/>
          </p:nvSpPr>
          <p:spPr>
            <a:xfrm>
              <a:off x="1411702" y="304803"/>
              <a:ext cx="9448800" cy="882318"/>
            </a:xfrm>
            <a:prstGeom prst="rect">
              <a:avLst/>
            </a:prstGeom>
            <a:solidFill>
              <a:schemeClr val="accent6">
                <a:lumMod val="40000"/>
                <a:lumOff val="60000"/>
              </a:schemeClr>
            </a:solidFill>
            <a:ln w="3492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 name="TextBox 11"/>
          <p:cNvSpPr txBox="1"/>
          <p:nvPr/>
        </p:nvSpPr>
        <p:spPr>
          <a:xfrm>
            <a:off x="1199107" y="5281155"/>
            <a:ext cx="9984264" cy="707886"/>
          </a:xfrm>
          <a:prstGeom prst="rect">
            <a:avLst/>
          </a:prstGeom>
          <a:noFill/>
          <a:ln w="190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en-US" sz="4000" b="1" i="0" u="none" strike="noStrike" kern="1200" cap="none" spc="0" normalizeH="0" baseline="0" noProof="0" dirty="0" err="1" smtClean="0">
                <a:ln>
                  <a:noFill/>
                </a:ln>
                <a:solidFill>
                  <a:prstClr val="black"/>
                </a:solidFill>
                <a:effectLst/>
                <a:uLnTx/>
                <a:uFillTx/>
                <a:latin typeface="NikoshBAN" panose="02000000000000000000" pitchFamily="2" charset="0"/>
                <a:ea typeface="+mn-ea"/>
                <a:cs typeface="NikoshBAN" panose="02000000000000000000" pitchFamily="2" charset="0"/>
              </a:rPr>
              <a:t>ঘরে</a:t>
            </a:r>
            <a:r>
              <a:rPr kumimoji="0" lang="en-US" sz="4000" b="1"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bn-IN" sz="4000" b="1"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ঘরে ওঠে নতুন ধান</a:t>
            </a:r>
            <a:r>
              <a:rPr kumimoji="0" lang="bn-BD" sz="4000" b="1"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a:t>
            </a:r>
            <a:r>
              <a:rPr kumimoji="0" lang="bn-IN" sz="4000" b="1" i="0" u="none" strike="noStrike" kern="120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 </a:t>
            </a:r>
            <a:endParaRPr kumimoji="0" lang="en-GB" sz="4000" b="1"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endParaRPr>
          </a:p>
        </p:txBody>
      </p:sp>
      <p:pic>
        <p:nvPicPr>
          <p:cNvPr id="13" name="Picture 12"/>
          <p:cNvPicPr>
            <a:picLocks noChangeAspect="1"/>
          </p:cNvPicPr>
          <p:nvPr/>
        </p:nvPicPr>
        <p:blipFill rotWithShape="1">
          <a:blip r:embed="rId2">
            <a:extLst>
              <a:ext uri="{28A0092B-C50C-407E-A947-70E740481C1C}">
                <a14:useLocalDpi xmlns="" xmlns:a14="http://schemas.microsoft.com/office/drawing/2010/main" val="0"/>
              </a:ext>
            </a:extLst>
          </a:blip>
          <a:srcRect l="5404" t="7352" r="3747" b="6121"/>
          <a:stretch/>
        </p:blipFill>
        <p:spPr>
          <a:xfrm>
            <a:off x="6689558" y="1997241"/>
            <a:ext cx="4499810" cy="2634917"/>
          </a:xfrm>
          <a:prstGeom prst="roundRect">
            <a:avLst>
              <a:gd name="adj" fmla="val 4167"/>
            </a:avLst>
          </a:prstGeom>
          <a:solidFill>
            <a:srgbClr val="FFFFFF"/>
          </a:solidFill>
          <a:ln w="76200" cap="sq">
            <a:solidFill>
              <a:srgbClr val="FFFF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4" name="Picture 13"/>
          <p:cNvPicPr>
            <a:picLocks noChangeAspect="1"/>
          </p:cNvPicPr>
          <p:nvPr/>
        </p:nvPicPr>
        <p:blipFill rotWithShape="1">
          <a:blip r:embed="rId3">
            <a:extLst>
              <a:ext uri="{28A0092B-C50C-407E-A947-70E740481C1C}">
                <a14:useLocalDpi xmlns="" xmlns:a14="http://schemas.microsoft.com/office/drawing/2010/main" val="0"/>
              </a:ext>
            </a:extLst>
          </a:blip>
          <a:srcRect l="4150" t="7352" r="4462" b="10629"/>
          <a:stretch/>
        </p:blipFill>
        <p:spPr>
          <a:xfrm>
            <a:off x="1044124" y="2006306"/>
            <a:ext cx="4493813" cy="2649511"/>
          </a:xfrm>
          <a:prstGeom prst="roundRect">
            <a:avLst>
              <a:gd name="adj" fmla="val 4167"/>
            </a:avLst>
          </a:prstGeom>
          <a:solidFill>
            <a:srgbClr val="FFFFFF"/>
          </a:solidFill>
          <a:ln w="76200" cap="sq">
            <a:solidFill>
              <a:srgbClr val="FFFF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5" name="TextBox 14"/>
          <p:cNvSpPr txBox="1"/>
          <p:nvPr/>
        </p:nvSpPr>
        <p:spPr>
          <a:xfrm>
            <a:off x="3390328" y="327439"/>
            <a:ext cx="6073683" cy="790995"/>
          </a:xfrm>
          <a:prstGeom prst="rect">
            <a:avLst/>
          </a:prstGeom>
          <a:noFill/>
          <a:effectLst/>
        </p:spPr>
        <p:txBody>
          <a:bodyPr wrap="square" rtlCol="0">
            <a:prstTxWarp prst="textPlain">
              <a:avLst/>
            </a:prstTxWarp>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4000" b="1" i="0" u="none" strike="noStrike" kern="1200" cap="none" spc="0" normalizeH="0" baseline="0" noProof="0" dirty="0" smtClean="0">
                <a:ln>
                  <a:noFill/>
                </a:ln>
                <a:solidFill>
                  <a:srgbClr val="00B0F0"/>
                </a:solidFill>
                <a:effectLst/>
                <a:uLnTx/>
                <a:uFillTx/>
                <a:latin typeface="NikoshBAN" panose="02000000000000000000" pitchFamily="2" charset="0"/>
                <a:ea typeface="+mn-ea"/>
                <a:cs typeface="NikoshBAN" panose="02000000000000000000" pitchFamily="2" charset="0"/>
              </a:rPr>
              <a:t>দাদির হাতের মজার পিঠা </a:t>
            </a:r>
            <a:endParaRPr kumimoji="0" lang="en-GB" sz="4000" b="1" i="0" u="none" strike="noStrike" kern="1200" cap="none" spc="0" normalizeH="0" baseline="0" noProof="0" dirty="0">
              <a:ln>
                <a:noFill/>
              </a:ln>
              <a:solidFill>
                <a:srgbClr val="00B0F0"/>
              </a:solidFill>
              <a:effectLst/>
              <a:uLnTx/>
              <a:uFillTx/>
              <a:latin typeface="NikoshBAN" panose="02000000000000000000" pitchFamily="2" charset="0"/>
              <a:ea typeface="+mn-ea"/>
              <a:cs typeface="NikoshBAN" panose="02000000000000000000" pitchFamily="2" charset="0"/>
            </a:endParaRPr>
          </a:p>
        </p:txBody>
      </p:sp>
    </p:spTree>
    <p:extLst>
      <p:ext uri="{BB962C8B-B14F-4D97-AF65-F5344CB8AC3E}">
        <p14:creationId xmlns="" xmlns:p14="http://schemas.microsoft.com/office/powerpoint/2010/main" val="3633152902"/>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strVal val="4*#ppt_w"/>
                                          </p:val>
                                        </p:tav>
                                        <p:tav tm="100000">
                                          <p:val>
                                            <p:strVal val="#ppt_w"/>
                                          </p:val>
                                        </p:tav>
                                      </p:tavLst>
                                    </p:anim>
                                    <p:anim calcmode="lin" valueType="num">
                                      <p:cBhvr>
                                        <p:cTn id="8" dur="2000" fill="hold"/>
                                        <p:tgtEl>
                                          <p:spTgt spid="13"/>
                                        </p:tgtEl>
                                        <p:attrNameLst>
                                          <p:attrName>ppt_h</p:attrName>
                                        </p:attrNameLst>
                                      </p:cBhvr>
                                      <p:tavLst>
                                        <p:tav tm="0">
                                          <p:val>
                                            <p:strVal val="4*#ppt_h"/>
                                          </p:val>
                                        </p:tav>
                                        <p:tav tm="100000">
                                          <p:val>
                                            <p:strVal val="#ppt_h"/>
                                          </p:val>
                                        </p:tav>
                                      </p:tavLst>
                                    </p:anim>
                                  </p:childTnLst>
                                </p:cTn>
                              </p:par>
                              <p:par>
                                <p:cTn id="9" presetID="23" presetClass="entr" presetSubtype="3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000" fill="hold"/>
                                        <p:tgtEl>
                                          <p:spTgt spid="14"/>
                                        </p:tgtEl>
                                        <p:attrNameLst>
                                          <p:attrName>ppt_w</p:attrName>
                                        </p:attrNameLst>
                                      </p:cBhvr>
                                      <p:tavLst>
                                        <p:tav tm="0">
                                          <p:val>
                                            <p:strVal val="4*#ppt_w"/>
                                          </p:val>
                                        </p:tav>
                                        <p:tav tm="100000">
                                          <p:val>
                                            <p:strVal val="#ppt_w"/>
                                          </p:val>
                                        </p:tav>
                                      </p:tavLst>
                                    </p:anim>
                                    <p:anim calcmode="lin" valueType="num">
                                      <p:cBhvr>
                                        <p:cTn id="12" dur="2000" fill="hold"/>
                                        <p:tgtEl>
                                          <p:spTgt spid="14"/>
                                        </p:tgtEl>
                                        <p:attrNameLst>
                                          <p:attrName>ppt_h</p:attrName>
                                        </p:attrNameLst>
                                      </p:cBhvr>
                                      <p:tavLst>
                                        <p:tav tm="0">
                                          <p:val>
                                            <p:strVal val="4*#ppt_h"/>
                                          </p:val>
                                        </p:tav>
                                        <p:tav tm="100000">
                                          <p:val>
                                            <p:strVal val="#ppt_h"/>
                                          </p:val>
                                        </p:tav>
                                      </p:tavLst>
                                    </p:anim>
                                  </p:childTnLst>
                                </p:cTn>
                              </p:par>
                            </p:childTnLst>
                          </p:cTn>
                        </p:par>
                        <p:par>
                          <p:cTn id="13" fill="hold">
                            <p:stCondLst>
                              <p:cond delay="2000"/>
                            </p:stCondLst>
                            <p:childTnLst>
                              <p:par>
                                <p:cTn id="14" presetID="53" presetClass="entr" presetSubtype="16" fill="hold" grpId="0" nodeType="afterEffect">
                                  <p:stCondLst>
                                    <p:cond delay="0"/>
                                  </p:stCondLst>
                                  <p:iterate type="wd">
                                    <p:tmPct val="0"/>
                                  </p:iterate>
                                  <p:childTnLst>
                                    <p:set>
                                      <p:cBhvr>
                                        <p:cTn id="15" dur="1" fill="hold">
                                          <p:stCondLst>
                                            <p:cond delay="0"/>
                                          </p:stCondLst>
                                        </p:cTn>
                                        <p:tgtEl>
                                          <p:spTgt spid="15"/>
                                        </p:tgtEl>
                                        <p:attrNameLst>
                                          <p:attrName>style.visibility</p:attrName>
                                        </p:attrNameLst>
                                      </p:cBhvr>
                                      <p:to>
                                        <p:strVal val="visible"/>
                                      </p:to>
                                    </p:set>
                                    <p:anim calcmode="lin" valueType="num">
                                      <p:cBhvr>
                                        <p:cTn id="16" dur="2000" fill="hold"/>
                                        <p:tgtEl>
                                          <p:spTgt spid="15"/>
                                        </p:tgtEl>
                                        <p:attrNameLst>
                                          <p:attrName>ppt_w</p:attrName>
                                        </p:attrNameLst>
                                      </p:cBhvr>
                                      <p:tavLst>
                                        <p:tav tm="0">
                                          <p:val>
                                            <p:fltVal val="0"/>
                                          </p:val>
                                        </p:tav>
                                        <p:tav tm="100000">
                                          <p:val>
                                            <p:strVal val="#ppt_w"/>
                                          </p:val>
                                        </p:tav>
                                      </p:tavLst>
                                    </p:anim>
                                    <p:anim calcmode="lin" valueType="num">
                                      <p:cBhvr>
                                        <p:cTn id="17" dur="2000" fill="hold"/>
                                        <p:tgtEl>
                                          <p:spTgt spid="15"/>
                                        </p:tgtEl>
                                        <p:attrNameLst>
                                          <p:attrName>ppt_h</p:attrName>
                                        </p:attrNameLst>
                                      </p:cBhvr>
                                      <p:tavLst>
                                        <p:tav tm="0">
                                          <p:val>
                                            <p:fltVal val="0"/>
                                          </p:val>
                                        </p:tav>
                                        <p:tav tm="100000">
                                          <p:val>
                                            <p:strVal val="#ppt_h"/>
                                          </p:val>
                                        </p:tav>
                                      </p:tavLst>
                                    </p:anim>
                                    <p:animEffect transition="in" filter="fade">
                                      <p:cBhvr>
                                        <p:cTn id="18" dur="2000"/>
                                        <p:tgtEl>
                                          <p:spTgt spid="15"/>
                                        </p:tgtEl>
                                      </p:cBhvr>
                                    </p:animEffect>
                                  </p:childTnLst>
                                </p:cTn>
                              </p:par>
                              <p:par>
                                <p:cTn id="19" presetID="21" presetClass="emph" presetSubtype="0" repeatCount="indefinite" fill="hold" grpId="1" nodeType="withEffect">
                                  <p:stCondLst>
                                    <p:cond delay="0"/>
                                  </p:stCondLst>
                                  <p:iterate type="wd">
                                    <p:tmPct val="10000"/>
                                  </p:iterate>
                                  <p:childTnLst>
                                    <p:animClr clrSpc="hsl" dir="cw">
                                      <p:cBhvr override="childStyle">
                                        <p:cTn id="20" dur="1000" fill="hold"/>
                                        <p:tgtEl>
                                          <p:spTgt spid="15"/>
                                        </p:tgtEl>
                                        <p:attrNameLst>
                                          <p:attrName>style.color</p:attrName>
                                        </p:attrNameLst>
                                      </p:cBhvr>
                                      <p:by>
                                        <p:hsl h="7200000" s="0" l="0"/>
                                      </p:by>
                                    </p:animClr>
                                    <p:animClr clrSpc="hsl" dir="cw">
                                      <p:cBhvr>
                                        <p:cTn id="21" dur="1000" fill="hold"/>
                                        <p:tgtEl>
                                          <p:spTgt spid="15"/>
                                        </p:tgtEl>
                                        <p:attrNameLst>
                                          <p:attrName>fillcolor</p:attrName>
                                        </p:attrNameLst>
                                      </p:cBhvr>
                                      <p:by>
                                        <p:hsl h="7200000" s="0" l="0"/>
                                      </p:by>
                                    </p:animClr>
                                    <p:animClr clrSpc="hsl" dir="cw">
                                      <p:cBhvr>
                                        <p:cTn id="22" dur="1000" fill="hold"/>
                                        <p:tgtEl>
                                          <p:spTgt spid="15"/>
                                        </p:tgtEl>
                                        <p:attrNameLst>
                                          <p:attrName>stroke.color</p:attrName>
                                        </p:attrNameLst>
                                      </p:cBhvr>
                                      <p:by>
                                        <p:hsl h="7200000" s="0" l="0"/>
                                      </p:by>
                                    </p:animClr>
                                    <p:set>
                                      <p:cBhvr>
                                        <p:cTn id="23" dur="1000" fill="hold"/>
                                        <p:tgtEl>
                                          <p:spTgt spid="15"/>
                                        </p:tgtEl>
                                        <p:attrNameLst>
                                          <p:attrName>fill.type</p:attrName>
                                        </p:attrNameLst>
                                      </p:cBhvr>
                                      <p:to>
                                        <p:strVal val="solid"/>
                                      </p:to>
                                    </p:set>
                                  </p:childTnLst>
                                </p:cTn>
                              </p:par>
                            </p:childTnLst>
                          </p:cTn>
                        </p:par>
                        <p:par>
                          <p:cTn id="24" fill="hold">
                            <p:stCondLst>
                              <p:cond delay="4000"/>
                            </p:stCondLst>
                            <p:childTnLst>
                              <p:par>
                                <p:cTn id="25" presetID="12" presetClass="entr" presetSubtype="8" fill="hold" grpId="0" nodeType="afterEffect">
                                  <p:stCondLst>
                                    <p:cond delay="0"/>
                                  </p:stCondLst>
                                  <p:iterate type="lt">
                                    <p:tmPct val="10000"/>
                                  </p:iterate>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p:tgtEl>
                                          <p:spTgt spid="12"/>
                                        </p:tgtEl>
                                        <p:attrNameLst>
                                          <p:attrName>ppt_x</p:attrName>
                                        </p:attrNameLst>
                                      </p:cBhvr>
                                      <p:tavLst>
                                        <p:tav tm="0">
                                          <p:val>
                                            <p:strVal val="#ppt_x-#ppt_w*1.125000"/>
                                          </p:val>
                                        </p:tav>
                                        <p:tav tm="100000">
                                          <p:val>
                                            <p:strVal val="#ppt_x"/>
                                          </p:val>
                                        </p:tav>
                                      </p:tavLst>
                                    </p:anim>
                                    <p:animEffect transition="in" filter="wipe(right)">
                                      <p:cBhvr>
                                        <p:cTn id="2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47993" y="1497727"/>
            <a:ext cx="4781761" cy="3404614"/>
          </a:xfrm>
          <a:prstGeom prst="roundRect">
            <a:avLst>
              <a:gd name="adj" fmla="val 4167"/>
            </a:avLst>
          </a:prstGeom>
          <a:solidFill>
            <a:srgbClr val="FFFFFF"/>
          </a:solidFill>
          <a:ln w="76200" cap="sq">
            <a:solidFill>
              <a:srgbClr val="FFFF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1" name="Rectangle 10"/>
          <p:cNvSpPr/>
          <p:nvPr/>
        </p:nvSpPr>
        <p:spPr>
          <a:xfrm>
            <a:off x="429851" y="5124780"/>
            <a:ext cx="11299677" cy="11632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a:solidFill>
                  <a:schemeClr val="tx1"/>
                </a:solidFill>
                <a:latin typeface="NikoshBAN" pitchFamily="2" charset="0"/>
                <a:cs typeface="NikoshBAN" pitchFamily="2" charset="0"/>
              </a:rPr>
              <a:t>ঢেঁকিতে </a:t>
            </a:r>
            <a:r>
              <a:rPr lang="bn-BD" sz="4400" b="1" dirty="0" smtClean="0">
                <a:solidFill>
                  <a:schemeClr val="tx1"/>
                </a:solidFill>
                <a:latin typeface="NikoshBAN" pitchFamily="2" charset="0"/>
                <a:cs typeface="NikoshBAN" pitchFamily="2" charset="0"/>
              </a:rPr>
              <a:t>ধান ভানা চাল </a:t>
            </a:r>
            <a:r>
              <a:rPr lang="bn-BD" sz="4400" b="1" dirty="0">
                <a:solidFill>
                  <a:schemeClr val="tx1"/>
                </a:solidFill>
                <a:latin typeface="NikoshBAN" pitchFamily="2" charset="0"/>
                <a:cs typeface="NikoshBAN" pitchFamily="2" charset="0"/>
              </a:rPr>
              <a:t>গুঁড়ো করা </a:t>
            </a:r>
            <a:r>
              <a:rPr lang="bn-BD" sz="4400" b="1" dirty="0" smtClean="0">
                <a:solidFill>
                  <a:schemeClr val="tx1"/>
                </a:solidFill>
                <a:latin typeface="NikoshBAN" pitchFamily="2" charset="0"/>
                <a:cs typeface="NikoshBAN" pitchFamily="2" charset="0"/>
              </a:rPr>
              <a:t>হচ্ছে।</a:t>
            </a:r>
            <a:endParaRPr lang="bn-BD" sz="4400" b="1" dirty="0">
              <a:solidFill>
                <a:schemeClr val="tx1"/>
              </a:solidFill>
              <a:latin typeface="NikoshBAN" pitchFamily="2" charset="0"/>
              <a:cs typeface="NikoshBAN" pitchFamily="2" charset="0"/>
            </a:endParaRPr>
          </a:p>
          <a:p>
            <a:pPr algn="ctr"/>
            <a:endParaRPr lang="en-US" sz="2400" b="1" dirty="0">
              <a:solidFill>
                <a:schemeClr val="tx1"/>
              </a:solidFill>
              <a:latin typeface="NikoshBAN" pitchFamily="2" charset="0"/>
              <a:cs typeface="NikoshBAN" pitchFamily="2" charset="0"/>
            </a:endParaRPr>
          </a:p>
        </p:txBody>
      </p:sp>
      <p:sp>
        <p:nvSpPr>
          <p:cNvPr id="12" name="Rectangle 11"/>
          <p:cNvSpPr/>
          <p:nvPr/>
        </p:nvSpPr>
        <p:spPr>
          <a:xfrm>
            <a:off x="332866" y="5156539"/>
            <a:ext cx="11507499" cy="11308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tx1"/>
                </a:solidFill>
                <a:latin typeface="NikoshBAN" pitchFamily="2" charset="0"/>
                <a:cs typeface="NikoshBAN" pitchFamily="2" charset="0"/>
              </a:rPr>
              <a:t>তা </a:t>
            </a:r>
            <a:r>
              <a:rPr lang="bn-BD" sz="4400" b="1" dirty="0">
                <a:solidFill>
                  <a:schemeClr val="tx1"/>
                </a:solidFill>
                <a:latin typeface="NikoshBAN" pitchFamily="2" charset="0"/>
                <a:cs typeface="NikoshBAN" pitchFamily="2" charset="0"/>
              </a:rPr>
              <a:t>দিয়ে পিঠা বানানো হ</a:t>
            </a:r>
            <a:r>
              <a:rPr lang="en-US" sz="4400" b="1" dirty="0" err="1">
                <a:solidFill>
                  <a:schemeClr val="tx1"/>
                </a:solidFill>
                <a:latin typeface="NikoshBAN" pitchFamily="2" charset="0"/>
                <a:cs typeface="NikoshBAN" pitchFamily="2" charset="0"/>
              </a:rPr>
              <a:t>বে</a:t>
            </a:r>
            <a:r>
              <a:rPr lang="bn-BD" sz="4400" b="1" dirty="0">
                <a:solidFill>
                  <a:schemeClr val="tx1"/>
                </a:solidFill>
                <a:latin typeface="NikoshBAN" pitchFamily="2" charset="0"/>
                <a:cs typeface="NikoshBAN" pitchFamily="2" charset="0"/>
              </a:rPr>
              <a:t> </a:t>
            </a:r>
            <a:r>
              <a:rPr lang="bn-BD" sz="2400" b="1" dirty="0">
                <a:solidFill>
                  <a:schemeClr val="tx1"/>
                </a:solidFill>
                <a:latin typeface="NikoshBAN" pitchFamily="2" charset="0"/>
                <a:cs typeface="NikoshBAN" pitchFamily="2" charset="0"/>
              </a:rPr>
              <a:t>।</a:t>
            </a:r>
            <a:endParaRPr lang="en-US" sz="2400" b="1" dirty="0">
              <a:solidFill>
                <a:schemeClr val="tx1"/>
              </a:solidFill>
              <a:latin typeface="NikoshBAN" pitchFamily="2" charset="0"/>
              <a:cs typeface="NikoshBAN" pitchFamily="2" charset="0"/>
            </a:endParaRPr>
          </a:p>
        </p:txBody>
      </p:sp>
      <p:sp>
        <p:nvSpPr>
          <p:cNvPr id="14" name="TextBox 13"/>
          <p:cNvSpPr txBox="1"/>
          <p:nvPr/>
        </p:nvSpPr>
        <p:spPr>
          <a:xfrm>
            <a:off x="3390328" y="327439"/>
            <a:ext cx="6073683" cy="790995"/>
          </a:xfrm>
          <a:prstGeom prst="rect">
            <a:avLst/>
          </a:prstGeom>
          <a:noFill/>
          <a:effectLst/>
        </p:spPr>
        <p:txBody>
          <a:bodyPr wrap="square" rtlCol="0">
            <a:prstTxWarp prst="textPlain">
              <a:avLst/>
            </a:prstTxWarp>
            <a:spAutoFit/>
            <a:scene3d>
              <a:camera prst="orthographicFront"/>
              <a:lightRig rig="threePt" dir="t"/>
            </a:scene3d>
            <a:sp3d extrusionH="57150">
              <a:bevelT w="38100" h="38100"/>
            </a:sp3d>
          </a:bodyPr>
          <a:lstStyle/>
          <a:p>
            <a:pPr algn="ctr"/>
            <a:r>
              <a:rPr lang="bn-IN" sz="4000" b="1" dirty="0" smtClean="0">
                <a:solidFill>
                  <a:srgbClr val="00B0F0"/>
                </a:solidFill>
                <a:effectLst/>
                <a:latin typeface="NikoshBAN" panose="02000000000000000000" pitchFamily="2" charset="0"/>
                <a:cs typeface="NikoshBAN" panose="02000000000000000000" pitchFamily="2" charset="0"/>
              </a:rPr>
              <a:t>দাদির হাতের মজার পিঠা </a:t>
            </a:r>
            <a:endParaRPr lang="en-GB" sz="4000" b="1" dirty="0">
              <a:solidFill>
                <a:srgbClr val="00B0F0"/>
              </a:solidFill>
              <a:effectLst/>
              <a:latin typeface="NikoshBAN" panose="02000000000000000000" pitchFamily="2" charset="0"/>
              <a:cs typeface="NikoshBAN" panose="02000000000000000000" pitchFamily="2" charset="0"/>
            </a:endParaRPr>
          </a:p>
        </p:txBody>
      </p:sp>
      <p:pic>
        <p:nvPicPr>
          <p:cNvPr id="15" name="Picture 1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448966" y="1497727"/>
            <a:ext cx="4781761" cy="3404614"/>
          </a:xfrm>
          <a:prstGeom prst="roundRect">
            <a:avLst>
              <a:gd name="adj" fmla="val 4167"/>
            </a:avLst>
          </a:prstGeom>
          <a:solidFill>
            <a:srgbClr val="FFFFFF"/>
          </a:solidFill>
          <a:ln w="76200" cap="sq">
            <a:solidFill>
              <a:srgbClr val="FFFF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 xmlns:p14="http://schemas.microsoft.com/office/powerpoint/2010/main" val="2732798129"/>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iterate type="wd">
                                    <p:tmPct val="0"/>
                                  </p:iterate>
                                  <p:childTnLst>
                                    <p:set>
                                      <p:cBhvr>
                                        <p:cTn id="6" dur="1" fill="hold">
                                          <p:stCondLst>
                                            <p:cond delay="0"/>
                                          </p:stCondLst>
                                        </p:cTn>
                                        <p:tgtEl>
                                          <p:spTgt spid="14"/>
                                        </p:tgtEl>
                                        <p:attrNameLst>
                                          <p:attrName>style.visibility</p:attrName>
                                        </p:attrNameLst>
                                      </p:cBhvr>
                                      <p:to>
                                        <p:strVal val="visible"/>
                                      </p:to>
                                    </p:set>
                                    <p:anim calcmode="lin" valueType="num">
                                      <p:cBhvr>
                                        <p:cTn id="7" dur="2000" fill="hold"/>
                                        <p:tgtEl>
                                          <p:spTgt spid="14"/>
                                        </p:tgtEl>
                                        <p:attrNameLst>
                                          <p:attrName>ppt_w</p:attrName>
                                        </p:attrNameLst>
                                      </p:cBhvr>
                                      <p:tavLst>
                                        <p:tav tm="0">
                                          <p:val>
                                            <p:fltVal val="0"/>
                                          </p:val>
                                        </p:tav>
                                        <p:tav tm="100000">
                                          <p:val>
                                            <p:strVal val="#ppt_w"/>
                                          </p:val>
                                        </p:tav>
                                      </p:tavLst>
                                    </p:anim>
                                    <p:anim calcmode="lin" valueType="num">
                                      <p:cBhvr>
                                        <p:cTn id="8" dur="2000" fill="hold"/>
                                        <p:tgtEl>
                                          <p:spTgt spid="14"/>
                                        </p:tgtEl>
                                        <p:attrNameLst>
                                          <p:attrName>ppt_h</p:attrName>
                                        </p:attrNameLst>
                                      </p:cBhvr>
                                      <p:tavLst>
                                        <p:tav tm="0">
                                          <p:val>
                                            <p:fltVal val="0"/>
                                          </p:val>
                                        </p:tav>
                                        <p:tav tm="100000">
                                          <p:val>
                                            <p:strVal val="#ppt_h"/>
                                          </p:val>
                                        </p:tav>
                                      </p:tavLst>
                                    </p:anim>
                                    <p:animEffect transition="in" filter="fade">
                                      <p:cBhvr>
                                        <p:cTn id="9" dur="2000"/>
                                        <p:tgtEl>
                                          <p:spTgt spid="14"/>
                                        </p:tgtEl>
                                      </p:cBhvr>
                                    </p:animEffect>
                                  </p:childTnLst>
                                </p:cTn>
                              </p:par>
                              <p:par>
                                <p:cTn id="10" presetID="21" presetClass="emph" presetSubtype="0" repeatCount="indefinite" fill="hold" grpId="1" nodeType="withEffect">
                                  <p:stCondLst>
                                    <p:cond delay="0"/>
                                  </p:stCondLst>
                                  <p:iterate type="wd">
                                    <p:tmPct val="10000"/>
                                  </p:iterate>
                                  <p:childTnLst>
                                    <p:animClr clrSpc="hsl" dir="cw">
                                      <p:cBhvr override="childStyle">
                                        <p:cTn id="11" dur="1000" fill="hold"/>
                                        <p:tgtEl>
                                          <p:spTgt spid="14"/>
                                        </p:tgtEl>
                                        <p:attrNameLst>
                                          <p:attrName>style.color</p:attrName>
                                        </p:attrNameLst>
                                      </p:cBhvr>
                                      <p:by>
                                        <p:hsl h="7200000" s="0" l="0"/>
                                      </p:by>
                                    </p:animClr>
                                    <p:animClr clrSpc="hsl" dir="cw">
                                      <p:cBhvr>
                                        <p:cTn id="12" dur="1000" fill="hold"/>
                                        <p:tgtEl>
                                          <p:spTgt spid="14"/>
                                        </p:tgtEl>
                                        <p:attrNameLst>
                                          <p:attrName>fillcolor</p:attrName>
                                        </p:attrNameLst>
                                      </p:cBhvr>
                                      <p:by>
                                        <p:hsl h="7200000" s="0" l="0"/>
                                      </p:by>
                                    </p:animClr>
                                    <p:animClr clrSpc="hsl" dir="cw">
                                      <p:cBhvr>
                                        <p:cTn id="13" dur="1000" fill="hold"/>
                                        <p:tgtEl>
                                          <p:spTgt spid="14"/>
                                        </p:tgtEl>
                                        <p:attrNameLst>
                                          <p:attrName>stroke.color</p:attrName>
                                        </p:attrNameLst>
                                      </p:cBhvr>
                                      <p:by>
                                        <p:hsl h="7200000" s="0" l="0"/>
                                      </p:by>
                                    </p:animClr>
                                    <p:set>
                                      <p:cBhvr>
                                        <p:cTn id="14" dur="1000" fill="hold"/>
                                        <p:tgtEl>
                                          <p:spTgt spid="14"/>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2000" fill="hold"/>
                                        <p:tgtEl>
                                          <p:spTgt spid="12"/>
                                        </p:tgtEl>
                                        <p:attrNameLst>
                                          <p:attrName>ppt_x</p:attrName>
                                        </p:attrNameLst>
                                      </p:cBhvr>
                                      <p:tavLst>
                                        <p:tav tm="0">
                                          <p:val>
                                            <p:strVal val="0-#ppt_w/2"/>
                                          </p:val>
                                        </p:tav>
                                        <p:tav tm="100000">
                                          <p:val>
                                            <p:strVal val="#ppt_x"/>
                                          </p:val>
                                        </p:tav>
                                      </p:tavLst>
                                    </p:anim>
                                    <p:anim calcmode="lin" valueType="num">
                                      <p:cBhvr additive="base">
                                        <p:cTn id="26" dur="2000" fill="hold"/>
                                        <p:tgtEl>
                                          <p:spTgt spid="12"/>
                                        </p:tgtEl>
                                        <p:attrNameLst>
                                          <p:attrName>ppt_y</p:attrName>
                                        </p:attrNameLst>
                                      </p:cBhvr>
                                      <p:tavLst>
                                        <p:tav tm="0">
                                          <p:val>
                                            <p:strVal val="#ppt_y"/>
                                          </p:val>
                                        </p:tav>
                                        <p:tav tm="100000">
                                          <p:val>
                                            <p:strVal val="#ppt_y"/>
                                          </p:val>
                                        </p:tav>
                                      </p:tavLst>
                                    </p:anim>
                                  </p:childTnLst>
                                </p:cTn>
                              </p:par>
                              <p:par>
                                <p:cTn id="27" presetID="2" presetClass="exit" presetSubtype="2" fill="hold" grpId="1" nodeType="withEffect">
                                  <p:stCondLst>
                                    <p:cond delay="0"/>
                                  </p:stCondLst>
                                  <p:childTnLst>
                                    <p:anim calcmode="lin" valueType="num">
                                      <p:cBhvr additive="base">
                                        <p:cTn id="28" dur="2050"/>
                                        <p:tgtEl>
                                          <p:spTgt spid="11"/>
                                        </p:tgtEl>
                                        <p:attrNameLst>
                                          <p:attrName>ppt_x</p:attrName>
                                        </p:attrNameLst>
                                      </p:cBhvr>
                                      <p:tavLst>
                                        <p:tav tm="0">
                                          <p:val>
                                            <p:strVal val="ppt_x"/>
                                          </p:val>
                                        </p:tav>
                                        <p:tav tm="100000">
                                          <p:val>
                                            <p:strVal val="1+ppt_w/2"/>
                                          </p:val>
                                        </p:tav>
                                      </p:tavLst>
                                    </p:anim>
                                    <p:anim calcmode="lin" valueType="num">
                                      <p:cBhvr additive="base">
                                        <p:cTn id="29" dur="2050"/>
                                        <p:tgtEl>
                                          <p:spTgt spid="11"/>
                                        </p:tgtEl>
                                        <p:attrNameLst>
                                          <p:attrName>ppt_y</p:attrName>
                                        </p:attrNameLst>
                                      </p:cBhvr>
                                      <p:tavLst>
                                        <p:tav tm="0">
                                          <p:val>
                                            <p:strVal val="ppt_y"/>
                                          </p:val>
                                        </p:tav>
                                        <p:tav tm="100000">
                                          <p:val>
                                            <p:strVal val="ppt_y"/>
                                          </p:val>
                                        </p:tav>
                                      </p:tavLst>
                                    </p:anim>
                                    <p:set>
                                      <p:cBhvr>
                                        <p:cTn id="30" dur="1" fill="hold">
                                          <p:stCondLst>
                                            <p:cond delay="204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4" grpId="0"/>
      <p:bldP spid="1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136" y="52136"/>
            <a:ext cx="12063663" cy="6745705"/>
            <a:chOff x="0" y="0"/>
            <a:chExt cx="12192001" cy="6857999"/>
          </a:xfrm>
        </p:grpSpPr>
        <p:sp>
          <p:nvSpPr>
            <p:cNvPr id="3" name="Rectangle 2"/>
            <p:cNvSpPr/>
            <p:nvPr/>
          </p:nvSpPr>
          <p:spPr>
            <a:xfrm>
              <a:off x="0" y="0"/>
              <a:ext cx="12192001" cy="6857999"/>
            </a:xfrm>
            <a:prstGeom prst="rect">
              <a:avLst/>
            </a:prstGeom>
            <a:noFill/>
            <a:ln w="76200">
              <a:solidFill>
                <a:schemeClr val="accent4">
                  <a:lumMod val="40000"/>
                  <a:lumOff val="60000"/>
                </a:schemeClr>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 name="Rectangle 3"/>
            <p:cNvSpPr/>
            <p:nvPr/>
          </p:nvSpPr>
          <p:spPr>
            <a:xfrm>
              <a:off x="184485" y="168443"/>
              <a:ext cx="11815010" cy="6521116"/>
            </a:xfrm>
            <a:prstGeom prst="rect">
              <a:avLst/>
            </a:prstGeom>
            <a:noFill/>
            <a:ln w="76200">
              <a:solidFill>
                <a:srgbClr val="FF0000"/>
              </a:solidFill>
            </a:ln>
            <a:effectLst>
              <a:glow rad="2286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 name="Rectangle 4"/>
            <p:cNvSpPr/>
            <p:nvPr/>
          </p:nvSpPr>
          <p:spPr>
            <a:xfrm>
              <a:off x="1411702" y="304803"/>
              <a:ext cx="9448800" cy="882318"/>
            </a:xfrm>
            <a:prstGeom prst="rect">
              <a:avLst/>
            </a:prstGeom>
            <a:solidFill>
              <a:schemeClr val="accent6">
                <a:lumMod val="40000"/>
                <a:lumOff val="60000"/>
              </a:schemeClr>
            </a:solidFill>
            <a:ln w="3492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937753" y="1860873"/>
            <a:ext cx="7081735" cy="3113949"/>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a:scene3d>
            <a:camera prst="orthographicFront"/>
            <a:lightRig rig="threePt" dir="t"/>
          </a:scene3d>
          <a:sp3d>
            <a:bevelT/>
          </a:sp3d>
        </p:spPr>
      </p:pic>
      <p:sp>
        <p:nvSpPr>
          <p:cNvPr id="16" name="Rectangle 15"/>
          <p:cNvSpPr/>
          <p:nvPr/>
        </p:nvSpPr>
        <p:spPr>
          <a:xfrm>
            <a:off x="1396224" y="5402419"/>
            <a:ext cx="9414124" cy="8021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solidFill>
                  <a:schemeClr val="tx1"/>
                </a:solidFill>
                <a:latin typeface="NikoshBAN" pitchFamily="2" charset="0"/>
                <a:cs typeface="NikoshBAN" pitchFamily="2" charset="0"/>
              </a:rPr>
              <a:t> চা</a:t>
            </a:r>
            <a:r>
              <a:rPr lang="bn-IN" sz="3200" b="1" dirty="0" smtClean="0">
                <a:solidFill>
                  <a:schemeClr val="tx1"/>
                </a:solidFill>
                <a:latin typeface="NikoshBAN" pitchFamily="2" charset="0"/>
                <a:cs typeface="NikoshBAN" pitchFamily="2" charset="0"/>
              </a:rPr>
              <a:t>লের</a:t>
            </a:r>
            <a:r>
              <a:rPr lang="bn-BD" sz="3200" b="1" dirty="0" smtClean="0">
                <a:solidFill>
                  <a:schemeClr val="tx1"/>
                </a:solidFill>
                <a:latin typeface="NikoshBAN" pitchFamily="2" charset="0"/>
                <a:cs typeface="NikoshBAN" pitchFamily="2" charset="0"/>
              </a:rPr>
              <a:t> </a:t>
            </a:r>
            <a:r>
              <a:rPr lang="bn-BD" sz="3200" b="1" dirty="0">
                <a:solidFill>
                  <a:schemeClr val="tx1"/>
                </a:solidFill>
                <a:latin typeface="NikoshBAN" pitchFamily="2" charset="0"/>
                <a:cs typeface="NikoshBAN" pitchFamily="2" charset="0"/>
              </a:rPr>
              <a:t>গুঁড়ো </a:t>
            </a:r>
            <a:r>
              <a:rPr lang="bn-IN" sz="3200" b="1" dirty="0" smtClean="0">
                <a:solidFill>
                  <a:schemeClr val="tx1"/>
                </a:solidFill>
                <a:latin typeface="NikoshBAN" pitchFamily="2" charset="0"/>
                <a:cs typeface="NikoshBAN" pitchFamily="2" charset="0"/>
              </a:rPr>
              <a:t>দিয়ে তৈরি হয়</a:t>
            </a:r>
            <a:r>
              <a:rPr lang="en-US" sz="3200" b="1" dirty="0" smtClean="0">
                <a:solidFill>
                  <a:schemeClr val="tx1"/>
                </a:solidFill>
                <a:latin typeface="NikoshBAN" pitchFamily="2" charset="0"/>
                <a:cs typeface="NikoshBAN" pitchFamily="2" charset="0"/>
              </a:rPr>
              <a:t> </a:t>
            </a:r>
            <a:r>
              <a:rPr lang="bn-IN" sz="3200" b="1" dirty="0" smtClean="0">
                <a:solidFill>
                  <a:schemeClr val="tx1"/>
                </a:solidFill>
                <a:latin typeface="NikoshBAN" pitchFamily="2" charset="0"/>
                <a:cs typeface="NikoshBAN" pitchFamily="2" charset="0"/>
              </a:rPr>
              <a:t>নানা রকমের পিঠা </a:t>
            </a:r>
            <a:r>
              <a:rPr lang="bn-BD" sz="3200" b="1" dirty="0" smtClean="0">
                <a:solidFill>
                  <a:schemeClr val="tx1"/>
                </a:solidFill>
                <a:latin typeface="NikoshBAN" pitchFamily="2" charset="0"/>
                <a:cs typeface="NikoshBAN" pitchFamily="2" charset="0"/>
              </a:rPr>
              <a:t>।</a:t>
            </a:r>
            <a:endParaRPr lang="en-US" sz="3200" b="1" dirty="0">
              <a:solidFill>
                <a:schemeClr val="tx1"/>
              </a:solidFill>
              <a:latin typeface="NikoshBAN" pitchFamily="2" charset="0"/>
              <a:cs typeface="NikoshBAN" pitchFamily="2" charset="0"/>
            </a:endParaRPr>
          </a:p>
        </p:txBody>
      </p:sp>
      <p:sp>
        <p:nvSpPr>
          <p:cNvPr id="14" name="TextBox 13"/>
          <p:cNvSpPr txBox="1"/>
          <p:nvPr/>
        </p:nvSpPr>
        <p:spPr>
          <a:xfrm>
            <a:off x="3390328" y="327439"/>
            <a:ext cx="6073683" cy="790995"/>
          </a:xfrm>
          <a:prstGeom prst="rect">
            <a:avLst/>
          </a:prstGeom>
          <a:noFill/>
          <a:effectLst/>
        </p:spPr>
        <p:txBody>
          <a:bodyPr wrap="square" rtlCol="0">
            <a:prstTxWarp prst="textPlain">
              <a:avLst/>
            </a:prstTxWarp>
            <a:spAutoFit/>
            <a:scene3d>
              <a:camera prst="orthographicFront"/>
              <a:lightRig rig="threePt" dir="t"/>
            </a:scene3d>
            <a:sp3d extrusionH="57150">
              <a:bevelT w="38100" h="38100"/>
            </a:sp3d>
          </a:bodyPr>
          <a:lstStyle/>
          <a:p>
            <a:pPr algn="ctr"/>
            <a:r>
              <a:rPr lang="bn-IN" sz="4000" b="1" dirty="0" smtClean="0">
                <a:solidFill>
                  <a:srgbClr val="00B0F0"/>
                </a:solidFill>
                <a:effectLst/>
                <a:latin typeface="NikoshBAN" panose="02000000000000000000" pitchFamily="2" charset="0"/>
                <a:cs typeface="NikoshBAN" panose="02000000000000000000" pitchFamily="2" charset="0"/>
              </a:rPr>
              <a:t>দাদির হাতের মজার পিঠা </a:t>
            </a:r>
            <a:endParaRPr lang="en-GB" sz="4000" b="1" dirty="0">
              <a:solidFill>
                <a:srgbClr val="00B0F0"/>
              </a:solidFill>
              <a:effectLst/>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3701291272"/>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3000" fill="hold"/>
                                        <p:tgtEl>
                                          <p:spTgt spid="12"/>
                                        </p:tgtEl>
                                        <p:attrNameLst>
                                          <p:attrName>ppt_w</p:attrName>
                                        </p:attrNameLst>
                                      </p:cBhvr>
                                      <p:tavLst>
                                        <p:tav tm="0">
                                          <p:val>
                                            <p:fltVal val="0"/>
                                          </p:val>
                                        </p:tav>
                                        <p:tav tm="100000">
                                          <p:val>
                                            <p:strVal val="#ppt_w"/>
                                          </p:val>
                                        </p:tav>
                                      </p:tavLst>
                                    </p:anim>
                                    <p:anim calcmode="lin" valueType="num">
                                      <p:cBhvr>
                                        <p:cTn id="8" dur="3000" fill="hold"/>
                                        <p:tgtEl>
                                          <p:spTgt spid="12"/>
                                        </p:tgtEl>
                                        <p:attrNameLst>
                                          <p:attrName>ppt_h</p:attrName>
                                        </p:attrNameLst>
                                      </p:cBhvr>
                                      <p:tavLst>
                                        <p:tav tm="0">
                                          <p:val>
                                            <p:fltVal val="0"/>
                                          </p:val>
                                        </p:tav>
                                        <p:tav tm="100000">
                                          <p:val>
                                            <p:strVal val="#ppt_h"/>
                                          </p:val>
                                        </p:tav>
                                      </p:tavLst>
                                    </p:anim>
                                    <p:animEffect transition="in" filter="fade">
                                      <p:cBhvr>
                                        <p:cTn id="9" dur="3000"/>
                                        <p:tgtEl>
                                          <p:spTgt spid="12"/>
                                        </p:tgtEl>
                                      </p:cBhvr>
                                    </p:animEffect>
                                  </p:childTnLst>
                                </p:cTn>
                              </p:par>
                              <p:par>
                                <p:cTn id="10" presetID="53" presetClass="entr" presetSubtype="16" fill="hold" grpId="0" nodeType="withEffect">
                                  <p:stCondLst>
                                    <p:cond delay="0"/>
                                  </p:stCondLst>
                                  <p:iterate type="wd">
                                    <p:tmPct val="0"/>
                                  </p:iterate>
                                  <p:childTnLst>
                                    <p:set>
                                      <p:cBhvr>
                                        <p:cTn id="11" dur="1" fill="hold">
                                          <p:stCondLst>
                                            <p:cond delay="0"/>
                                          </p:stCondLst>
                                        </p:cTn>
                                        <p:tgtEl>
                                          <p:spTgt spid="14"/>
                                        </p:tgtEl>
                                        <p:attrNameLst>
                                          <p:attrName>style.visibility</p:attrName>
                                        </p:attrNameLst>
                                      </p:cBhvr>
                                      <p:to>
                                        <p:strVal val="visible"/>
                                      </p:to>
                                    </p:set>
                                    <p:anim calcmode="lin" valueType="num">
                                      <p:cBhvr>
                                        <p:cTn id="12" dur="2000" fill="hold"/>
                                        <p:tgtEl>
                                          <p:spTgt spid="14"/>
                                        </p:tgtEl>
                                        <p:attrNameLst>
                                          <p:attrName>ppt_w</p:attrName>
                                        </p:attrNameLst>
                                      </p:cBhvr>
                                      <p:tavLst>
                                        <p:tav tm="0">
                                          <p:val>
                                            <p:fltVal val="0"/>
                                          </p:val>
                                        </p:tav>
                                        <p:tav tm="100000">
                                          <p:val>
                                            <p:strVal val="#ppt_w"/>
                                          </p:val>
                                        </p:tav>
                                      </p:tavLst>
                                    </p:anim>
                                    <p:anim calcmode="lin" valueType="num">
                                      <p:cBhvr>
                                        <p:cTn id="13" dur="2000" fill="hold"/>
                                        <p:tgtEl>
                                          <p:spTgt spid="14"/>
                                        </p:tgtEl>
                                        <p:attrNameLst>
                                          <p:attrName>ppt_h</p:attrName>
                                        </p:attrNameLst>
                                      </p:cBhvr>
                                      <p:tavLst>
                                        <p:tav tm="0">
                                          <p:val>
                                            <p:fltVal val="0"/>
                                          </p:val>
                                        </p:tav>
                                        <p:tav tm="100000">
                                          <p:val>
                                            <p:strVal val="#ppt_h"/>
                                          </p:val>
                                        </p:tav>
                                      </p:tavLst>
                                    </p:anim>
                                    <p:animEffect transition="in" filter="fade">
                                      <p:cBhvr>
                                        <p:cTn id="14" dur="2000"/>
                                        <p:tgtEl>
                                          <p:spTgt spid="14"/>
                                        </p:tgtEl>
                                      </p:cBhvr>
                                    </p:animEffect>
                                  </p:childTnLst>
                                </p:cTn>
                              </p:par>
                              <p:par>
                                <p:cTn id="15" presetID="21" presetClass="emph" presetSubtype="0" repeatCount="indefinite" fill="hold" grpId="1" nodeType="withEffect">
                                  <p:stCondLst>
                                    <p:cond delay="0"/>
                                  </p:stCondLst>
                                  <p:iterate type="wd">
                                    <p:tmPct val="10000"/>
                                  </p:iterate>
                                  <p:childTnLst>
                                    <p:animClr clrSpc="hsl" dir="cw">
                                      <p:cBhvr override="childStyle">
                                        <p:cTn id="16" dur="1000" fill="hold"/>
                                        <p:tgtEl>
                                          <p:spTgt spid="14"/>
                                        </p:tgtEl>
                                        <p:attrNameLst>
                                          <p:attrName>style.color</p:attrName>
                                        </p:attrNameLst>
                                      </p:cBhvr>
                                      <p:by>
                                        <p:hsl h="7200000" s="0" l="0"/>
                                      </p:by>
                                    </p:animClr>
                                    <p:animClr clrSpc="hsl" dir="cw">
                                      <p:cBhvr>
                                        <p:cTn id="17" dur="1000" fill="hold"/>
                                        <p:tgtEl>
                                          <p:spTgt spid="14"/>
                                        </p:tgtEl>
                                        <p:attrNameLst>
                                          <p:attrName>fillcolor</p:attrName>
                                        </p:attrNameLst>
                                      </p:cBhvr>
                                      <p:by>
                                        <p:hsl h="7200000" s="0" l="0"/>
                                      </p:by>
                                    </p:animClr>
                                    <p:animClr clrSpc="hsl" dir="cw">
                                      <p:cBhvr>
                                        <p:cTn id="18" dur="1000" fill="hold"/>
                                        <p:tgtEl>
                                          <p:spTgt spid="14"/>
                                        </p:tgtEl>
                                        <p:attrNameLst>
                                          <p:attrName>stroke.color</p:attrName>
                                        </p:attrNameLst>
                                      </p:cBhvr>
                                      <p:by>
                                        <p:hsl h="7200000" s="0" l="0"/>
                                      </p:by>
                                    </p:animClr>
                                    <p:set>
                                      <p:cBhvr>
                                        <p:cTn id="19" dur="1000" fill="hold"/>
                                        <p:tgtEl>
                                          <p:spTgt spid="14"/>
                                        </p:tgtEl>
                                        <p:attrNameLst>
                                          <p:attrName>fill.type</p:attrName>
                                        </p:attrNameLst>
                                      </p:cBhvr>
                                      <p:to>
                                        <p:strVal val="solid"/>
                                      </p:to>
                                    </p:set>
                                  </p:childTnLst>
                                </p:cTn>
                              </p:par>
                            </p:childTnLst>
                          </p:cTn>
                        </p:par>
                        <p:par>
                          <p:cTn id="20" fill="hold">
                            <p:stCondLst>
                              <p:cond delay="3000"/>
                            </p:stCondLst>
                            <p:childTnLst>
                              <p:par>
                                <p:cTn id="21" presetID="8" presetClass="entr" presetSubtype="32" fill="hold" grpId="0" nodeType="afterEffect">
                                  <p:stCondLst>
                                    <p:cond delay="0"/>
                                  </p:stCondLst>
                                  <p:iterate type="lt">
                                    <p:tmPct val="10000"/>
                                  </p:iterate>
                                  <p:childTnLst>
                                    <p:set>
                                      <p:cBhvr>
                                        <p:cTn id="22" dur="1" fill="hold">
                                          <p:stCondLst>
                                            <p:cond delay="0"/>
                                          </p:stCondLst>
                                        </p:cTn>
                                        <p:tgtEl>
                                          <p:spTgt spid="16"/>
                                        </p:tgtEl>
                                        <p:attrNameLst>
                                          <p:attrName>style.visibility</p:attrName>
                                        </p:attrNameLst>
                                      </p:cBhvr>
                                      <p:to>
                                        <p:strVal val="visible"/>
                                      </p:to>
                                    </p:set>
                                    <p:animEffect transition="in" filter="diamond(out)">
                                      <p:cBhvr>
                                        <p:cTn id="2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p:bldP spid="1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136" y="52136"/>
            <a:ext cx="12063663" cy="6745705"/>
            <a:chOff x="0" y="0"/>
            <a:chExt cx="12192001" cy="6857999"/>
          </a:xfrm>
        </p:grpSpPr>
        <p:sp>
          <p:nvSpPr>
            <p:cNvPr id="5" name="Rectangle 4"/>
            <p:cNvSpPr/>
            <p:nvPr/>
          </p:nvSpPr>
          <p:spPr>
            <a:xfrm>
              <a:off x="0" y="0"/>
              <a:ext cx="12192001" cy="6857999"/>
            </a:xfrm>
            <a:prstGeom prst="rect">
              <a:avLst/>
            </a:prstGeom>
            <a:noFill/>
            <a:ln w="76200">
              <a:solidFill>
                <a:schemeClr val="accent4">
                  <a:lumMod val="40000"/>
                  <a:lumOff val="60000"/>
                </a:schemeClr>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 name="Rectangle 5"/>
            <p:cNvSpPr/>
            <p:nvPr/>
          </p:nvSpPr>
          <p:spPr>
            <a:xfrm>
              <a:off x="184485" y="168443"/>
              <a:ext cx="11815010" cy="6521116"/>
            </a:xfrm>
            <a:prstGeom prst="rect">
              <a:avLst/>
            </a:prstGeom>
            <a:noFill/>
            <a:ln w="76200">
              <a:solidFill>
                <a:srgbClr val="FF0000"/>
              </a:solidFill>
            </a:ln>
            <a:effectLst>
              <a:glow rad="2286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Rectangle 6"/>
            <p:cNvSpPr/>
            <p:nvPr/>
          </p:nvSpPr>
          <p:spPr>
            <a:xfrm>
              <a:off x="1411702" y="304803"/>
              <a:ext cx="9448800" cy="882318"/>
            </a:xfrm>
            <a:prstGeom prst="rect">
              <a:avLst/>
            </a:prstGeom>
            <a:solidFill>
              <a:schemeClr val="accent6">
                <a:lumMod val="40000"/>
                <a:lumOff val="60000"/>
              </a:schemeClr>
            </a:solidFill>
            <a:ln w="3492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92676" y="1607182"/>
            <a:ext cx="5105311" cy="3193631"/>
          </a:xfrm>
          <a:prstGeom prst="roundRect">
            <a:avLst>
              <a:gd name="adj" fmla="val 4167"/>
            </a:avLst>
          </a:prstGeom>
          <a:solidFill>
            <a:srgbClr val="FFFFFF"/>
          </a:solidFill>
          <a:ln w="76200" cap="sq">
            <a:solidFill>
              <a:srgbClr val="FFC0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3" name="Picture 1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371846" y="1607182"/>
            <a:ext cx="5105311" cy="3193631"/>
          </a:xfrm>
          <a:prstGeom prst="roundRect">
            <a:avLst>
              <a:gd name="adj" fmla="val 4167"/>
            </a:avLst>
          </a:prstGeom>
          <a:solidFill>
            <a:srgbClr val="FFFFFF"/>
          </a:solidFill>
          <a:ln w="76200" cap="sq">
            <a:solidFill>
              <a:srgbClr val="FFC0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4" name="Rectangle 13"/>
          <p:cNvSpPr/>
          <p:nvPr/>
        </p:nvSpPr>
        <p:spPr>
          <a:xfrm>
            <a:off x="293496" y="5228157"/>
            <a:ext cx="11588435" cy="1143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chemeClr val="tx1"/>
                </a:solidFill>
                <a:latin typeface="NikoshBAN" pitchFamily="2" charset="0"/>
                <a:cs typeface="NikoshBAN" pitchFamily="2" charset="0"/>
              </a:rPr>
              <a:t>নানা ধরনের অনুষ্ঠানে পিঠা  ও খাওয়া হয়</a:t>
            </a:r>
            <a:r>
              <a:rPr lang="bn-BD" sz="3600" b="1" dirty="0" smtClean="0">
                <a:solidFill>
                  <a:schemeClr val="tx1"/>
                </a:solidFill>
                <a:latin typeface="NikoshBAN" pitchFamily="2" charset="0"/>
                <a:cs typeface="NikoshBAN" pitchFamily="2" charset="0"/>
              </a:rPr>
              <a:t> </a:t>
            </a:r>
            <a:r>
              <a:rPr lang="bn-BD" sz="3600" b="1" dirty="0">
                <a:solidFill>
                  <a:schemeClr val="tx1"/>
                </a:solidFill>
                <a:latin typeface="NikoshBAN" pitchFamily="2" charset="0"/>
                <a:cs typeface="NikoshBAN" pitchFamily="2" charset="0"/>
              </a:rPr>
              <a:t>।</a:t>
            </a:r>
            <a:endParaRPr lang="en-US" sz="3600" b="1" dirty="0">
              <a:solidFill>
                <a:schemeClr val="tx1"/>
              </a:solidFill>
              <a:latin typeface="NikoshBAN" pitchFamily="2" charset="0"/>
              <a:cs typeface="NikoshBAN" pitchFamily="2" charset="0"/>
            </a:endParaRPr>
          </a:p>
        </p:txBody>
      </p:sp>
      <p:sp>
        <p:nvSpPr>
          <p:cNvPr id="15" name="TextBox 14"/>
          <p:cNvSpPr txBox="1"/>
          <p:nvPr/>
        </p:nvSpPr>
        <p:spPr>
          <a:xfrm>
            <a:off x="3390328" y="327439"/>
            <a:ext cx="6073683" cy="790995"/>
          </a:xfrm>
          <a:prstGeom prst="rect">
            <a:avLst/>
          </a:prstGeom>
          <a:noFill/>
          <a:effectLst/>
        </p:spPr>
        <p:txBody>
          <a:bodyPr wrap="square" rtlCol="0">
            <a:prstTxWarp prst="textPlain">
              <a:avLst/>
            </a:prstTxWarp>
            <a:spAutoFit/>
            <a:scene3d>
              <a:camera prst="orthographicFront"/>
              <a:lightRig rig="threePt" dir="t"/>
            </a:scene3d>
            <a:sp3d extrusionH="57150">
              <a:bevelT w="38100" h="38100"/>
            </a:sp3d>
          </a:bodyPr>
          <a:lstStyle/>
          <a:p>
            <a:pPr algn="ctr"/>
            <a:r>
              <a:rPr lang="bn-IN" sz="4000" b="1" dirty="0" smtClean="0">
                <a:solidFill>
                  <a:srgbClr val="FF0000"/>
                </a:solidFill>
                <a:effectLst/>
                <a:latin typeface="NikoshBAN" panose="02000000000000000000" pitchFamily="2" charset="0"/>
                <a:cs typeface="NikoshBAN" panose="02000000000000000000" pitchFamily="2" charset="0"/>
              </a:rPr>
              <a:t>দাদির</a:t>
            </a:r>
            <a:r>
              <a:rPr lang="bn-IN" sz="4000" b="1" dirty="0" smtClean="0">
                <a:solidFill>
                  <a:srgbClr val="00B0F0"/>
                </a:solidFill>
                <a:effectLst/>
                <a:latin typeface="NikoshBAN" panose="02000000000000000000" pitchFamily="2" charset="0"/>
                <a:cs typeface="NikoshBAN" panose="02000000000000000000" pitchFamily="2" charset="0"/>
              </a:rPr>
              <a:t> </a:t>
            </a:r>
            <a:r>
              <a:rPr lang="bn-IN" sz="4000" b="1" dirty="0" smtClean="0">
                <a:solidFill>
                  <a:srgbClr val="FF0000"/>
                </a:solidFill>
                <a:effectLst/>
                <a:latin typeface="NikoshBAN" panose="02000000000000000000" pitchFamily="2" charset="0"/>
                <a:cs typeface="NikoshBAN" panose="02000000000000000000" pitchFamily="2" charset="0"/>
              </a:rPr>
              <a:t>হাতের</a:t>
            </a:r>
            <a:r>
              <a:rPr lang="bn-IN" sz="4000" b="1" dirty="0" smtClean="0">
                <a:solidFill>
                  <a:srgbClr val="00B0F0"/>
                </a:solidFill>
                <a:effectLst/>
                <a:latin typeface="NikoshBAN" panose="02000000000000000000" pitchFamily="2" charset="0"/>
                <a:cs typeface="NikoshBAN" panose="02000000000000000000" pitchFamily="2" charset="0"/>
              </a:rPr>
              <a:t> </a:t>
            </a:r>
            <a:r>
              <a:rPr lang="bn-IN" sz="4000" b="1" dirty="0" smtClean="0">
                <a:solidFill>
                  <a:srgbClr val="FF0000"/>
                </a:solidFill>
                <a:effectLst/>
                <a:latin typeface="NikoshBAN" panose="02000000000000000000" pitchFamily="2" charset="0"/>
                <a:cs typeface="NikoshBAN" panose="02000000000000000000" pitchFamily="2" charset="0"/>
              </a:rPr>
              <a:t>মজার</a:t>
            </a:r>
            <a:r>
              <a:rPr lang="bn-IN" sz="4000" b="1" dirty="0" smtClean="0">
                <a:solidFill>
                  <a:srgbClr val="00B0F0"/>
                </a:solidFill>
                <a:effectLst/>
                <a:latin typeface="NikoshBAN" panose="02000000000000000000" pitchFamily="2" charset="0"/>
                <a:cs typeface="NikoshBAN" panose="02000000000000000000" pitchFamily="2" charset="0"/>
              </a:rPr>
              <a:t> </a:t>
            </a:r>
            <a:r>
              <a:rPr lang="bn-IN" sz="4000" b="1" dirty="0" smtClean="0">
                <a:solidFill>
                  <a:srgbClr val="FF0000"/>
                </a:solidFill>
                <a:effectLst/>
                <a:latin typeface="NikoshBAN" panose="02000000000000000000" pitchFamily="2" charset="0"/>
                <a:cs typeface="NikoshBAN" panose="02000000000000000000" pitchFamily="2" charset="0"/>
              </a:rPr>
              <a:t>পিঠা</a:t>
            </a:r>
            <a:r>
              <a:rPr lang="bn-IN" sz="4000" b="1" dirty="0" smtClean="0">
                <a:solidFill>
                  <a:srgbClr val="00B0F0"/>
                </a:solidFill>
                <a:effectLst/>
                <a:latin typeface="NikoshBAN" panose="02000000000000000000" pitchFamily="2" charset="0"/>
                <a:cs typeface="NikoshBAN" panose="02000000000000000000" pitchFamily="2" charset="0"/>
              </a:rPr>
              <a:t> </a:t>
            </a:r>
            <a:endParaRPr lang="en-GB" sz="4000" b="1" dirty="0">
              <a:solidFill>
                <a:srgbClr val="00B0F0"/>
              </a:solidFill>
              <a:effectLst/>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3453507881"/>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3000" fill="hold"/>
                                        <p:tgtEl>
                                          <p:spTgt spid="12"/>
                                        </p:tgtEl>
                                        <p:attrNameLst>
                                          <p:attrName>ppt_w</p:attrName>
                                        </p:attrNameLst>
                                      </p:cBhvr>
                                      <p:tavLst>
                                        <p:tav tm="0">
                                          <p:val>
                                            <p:fltVal val="0"/>
                                          </p:val>
                                        </p:tav>
                                        <p:tav tm="100000">
                                          <p:val>
                                            <p:strVal val="#ppt_w"/>
                                          </p:val>
                                        </p:tav>
                                      </p:tavLst>
                                    </p:anim>
                                    <p:anim calcmode="lin" valueType="num">
                                      <p:cBhvr>
                                        <p:cTn id="8" dur="3000" fill="hold"/>
                                        <p:tgtEl>
                                          <p:spTgt spid="12"/>
                                        </p:tgtEl>
                                        <p:attrNameLst>
                                          <p:attrName>ppt_h</p:attrName>
                                        </p:attrNameLst>
                                      </p:cBhvr>
                                      <p:tavLst>
                                        <p:tav tm="0">
                                          <p:val>
                                            <p:fltVal val="0"/>
                                          </p:val>
                                        </p:tav>
                                        <p:tav tm="100000">
                                          <p:val>
                                            <p:strVal val="#ppt_h"/>
                                          </p:val>
                                        </p:tav>
                                      </p:tavLst>
                                    </p:anim>
                                    <p:animEffect transition="in" filter="fade">
                                      <p:cBhvr>
                                        <p:cTn id="9" dur="30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3000" fill="hold"/>
                                        <p:tgtEl>
                                          <p:spTgt spid="13"/>
                                        </p:tgtEl>
                                        <p:attrNameLst>
                                          <p:attrName>ppt_w</p:attrName>
                                        </p:attrNameLst>
                                      </p:cBhvr>
                                      <p:tavLst>
                                        <p:tav tm="0">
                                          <p:val>
                                            <p:fltVal val="0"/>
                                          </p:val>
                                        </p:tav>
                                        <p:tav tm="100000">
                                          <p:val>
                                            <p:strVal val="#ppt_w"/>
                                          </p:val>
                                        </p:tav>
                                      </p:tavLst>
                                    </p:anim>
                                    <p:anim calcmode="lin" valueType="num">
                                      <p:cBhvr>
                                        <p:cTn id="13" dur="3000" fill="hold"/>
                                        <p:tgtEl>
                                          <p:spTgt spid="13"/>
                                        </p:tgtEl>
                                        <p:attrNameLst>
                                          <p:attrName>ppt_h</p:attrName>
                                        </p:attrNameLst>
                                      </p:cBhvr>
                                      <p:tavLst>
                                        <p:tav tm="0">
                                          <p:val>
                                            <p:fltVal val="0"/>
                                          </p:val>
                                        </p:tav>
                                        <p:tav tm="100000">
                                          <p:val>
                                            <p:strVal val="#ppt_h"/>
                                          </p:val>
                                        </p:tav>
                                      </p:tavLst>
                                    </p:anim>
                                    <p:animEffect transition="in" filter="fade">
                                      <p:cBhvr>
                                        <p:cTn id="14" dur="3000"/>
                                        <p:tgtEl>
                                          <p:spTgt spid="13"/>
                                        </p:tgtEl>
                                      </p:cBhvr>
                                    </p:animEffect>
                                  </p:childTnLst>
                                </p:cTn>
                              </p:par>
                              <p:par>
                                <p:cTn id="15" presetID="53" presetClass="entr" presetSubtype="16" fill="hold" grpId="0" nodeType="withEffect">
                                  <p:stCondLst>
                                    <p:cond delay="0"/>
                                  </p:stCondLst>
                                  <p:iterate type="wd">
                                    <p:tmPct val="0"/>
                                  </p:iterate>
                                  <p:childTnLst>
                                    <p:set>
                                      <p:cBhvr>
                                        <p:cTn id="16" dur="1" fill="hold">
                                          <p:stCondLst>
                                            <p:cond delay="0"/>
                                          </p:stCondLst>
                                        </p:cTn>
                                        <p:tgtEl>
                                          <p:spTgt spid="15"/>
                                        </p:tgtEl>
                                        <p:attrNameLst>
                                          <p:attrName>style.visibility</p:attrName>
                                        </p:attrNameLst>
                                      </p:cBhvr>
                                      <p:to>
                                        <p:strVal val="visible"/>
                                      </p:to>
                                    </p:set>
                                    <p:anim calcmode="lin" valueType="num">
                                      <p:cBhvr>
                                        <p:cTn id="17" dur="2000" fill="hold"/>
                                        <p:tgtEl>
                                          <p:spTgt spid="15"/>
                                        </p:tgtEl>
                                        <p:attrNameLst>
                                          <p:attrName>ppt_w</p:attrName>
                                        </p:attrNameLst>
                                      </p:cBhvr>
                                      <p:tavLst>
                                        <p:tav tm="0">
                                          <p:val>
                                            <p:fltVal val="0"/>
                                          </p:val>
                                        </p:tav>
                                        <p:tav tm="100000">
                                          <p:val>
                                            <p:strVal val="#ppt_w"/>
                                          </p:val>
                                        </p:tav>
                                      </p:tavLst>
                                    </p:anim>
                                    <p:anim calcmode="lin" valueType="num">
                                      <p:cBhvr>
                                        <p:cTn id="18" dur="2000" fill="hold"/>
                                        <p:tgtEl>
                                          <p:spTgt spid="15"/>
                                        </p:tgtEl>
                                        <p:attrNameLst>
                                          <p:attrName>ppt_h</p:attrName>
                                        </p:attrNameLst>
                                      </p:cBhvr>
                                      <p:tavLst>
                                        <p:tav tm="0">
                                          <p:val>
                                            <p:fltVal val="0"/>
                                          </p:val>
                                        </p:tav>
                                        <p:tav tm="100000">
                                          <p:val>
                                            <p:strVal val="#ppt_h"/>
                                          </p:val>
                                        </p:tav>
                                      </p:tavLst>
                                    </p:anim>
                                    <p:animEffect transition="in" filter="fade">
                                      <p:cBhvr>
                                        <p:cTn id="19" dur="2000"/>
                                        <p:tgtEl>
                                          <p:spTgt spid="15"/>
                                        </p:tgtEl>
                                      </p:cBhvr>
                                    </p:animEffect>
                                  </p:childTnLst>
                                </p:cTn>
                              </p:par>
                              <p:par>
                                <p:cTn id="20" presetID="21" presetClass="emph" presetSubtype="0" repeatCount="indefinite" fill="hold" grpId="1" nodeType="withEffect">
                                  <p:stCondLst>
                                    <p:cond delay="0"/>
                                  </p:stCondLst>
                                  <p:iterate type="wd">
                                    <p:tmPct val="10000"/>
                                  </p:iterate>
                                  <p:childTnLst>
                                    <p:animClr clrSpc="hsl" dir="cw">
                                      <p:cBhvr override="childStyle">
                                        <p:cTn id="21" dur="1000" fill="hold"/>
                                        <p:tgtEl>
                                          <p:spTgt spid="15"/>
                                        </p:tgtEl>
                                        <p:attrNameLst>
                                          <p:attrName>style.color</p:attrName>
                                        </p:attrNameLst>
                                      </p:cBhvr>
                                      <p:by>
                                        <p:hsl h="7200000" s="0" l="0"/>
                                      </p:by>
                                    </p:animClr>
                                    <p:animClr clrSpc="hsl" dir="cw">
                                      <p:cBhvr>
                                        <p:cTn id="22" dur="1000" fill="hold"/>
                                        <p:tgtEl>
                                          <p:spTgt spid="15"/>
                                        </p:tgtEl>
                                        <p:attrNameLst>
                                          <p:attrName>fillcolor</p:attrName>
                                        </p:attrNameLst>
                                      </p:cBhvr>
                                      <p:by>
                                        <p:hsl h="7200000" s="0" l="0"/>
                                      </p:by>
                                    </p:animClr>
                                    <p:animClr clrSpc="hsl" dir="cw">
                                      <p:cBhvr>
                                        <p:cTn id="23" dur="1000" fill="hold"/>
                                        <p:tgtEl>
                                          <p:spTgt spid="15"/>
                                        </p:tgtEl>
                                        <p:attrNameLst>
                                          <p:attrName>stroke.color</p:attrName>
                                        </p:attrNameLst>
                                      </p:cBhvr>
                                      <p:by>
                                        <p:hsl h="7200000" s="0" l="0"/>
                                      </p:by>
                                    </p:animClr>
                                    <p:set>
                                      <p:cBhvr>
                                        <p:cTn id="24" dur="1000" fill="hold"/>
                                        <p:tgtEl>
                                          <p:spTgt spid="15"/>
                                        </p:tgtEl>
                                        <p:attrNameLst>
                                          <p:attrName>fill.type</p:attrName>
                                        </p:attrNameLst>
                                      </p:cBhvr>
                                      <p:to>
                                        <p:strVal val="solid"/>
                                      </p:to>
                                    </p:set>
                                  </p:childTnLst>
                                </p:cTn>
                              </p:par>
                            </p:childTnLst>
                          </p:cTn>
                        </p:par>
                        <p:par>
                          <p:cTn id="25" fill="hold">
                            <p:stCondLst>
                              <p:cond delay="3000"/>
                            </p:stCondLst>
                            <p:childTnLst>
                              <p:par>
                                <p:cTn id="26" presetID="42" presetClass="entr" presetSubtype="0" fill="hold" grpId="0" nodeType="afterEffect">
                                  <p:stCondLst>
                                    <p:cond delay="0"/>
                                  </p:stCondLst>
                                  <p:iterate type="lt">
                                    <p:tmPct val="10000"/>
                                  </p:iterate>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5" grpId="0"/>
      <p:bldP spid="15"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557</Words>
  <Application>Microsoft Office PowerPoint</Application>
  <PresentationFormat>Custom</PresentationFormat>
  <Paragraphs>107</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P.L. PATOARY GPS</dc:creator>
  <cp:lastModifiedBy>SHARIFA KHATUN</cp:lastModifiedBy>
  <cp:revision>69</cp:revision>
  <dcterms:created xsi:type="dcterms:W3CDTF">2019-06-14T06:04:40Z</dcterms:created>
  <dcterms:modified xsi:type="dcterms:W3CDTF">2020-02-09T11:53:10Z</dcterms:modified>
</cp:coreProperties>
</file>