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l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68680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304800"/>
            <a:ext cx="52578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wellcome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28600" y="2286000"/>
            <a:ext cx="8534400" cy="1524000"/>
            <a:chOff x="228600" y="228600"/>
            <a:chExt cx="8534400" cy="1524000"/>
          </a:xfrm>
        </p:grpSpPr>
        <p:pic>
          <p:nvPicPr>
            <p:cNvPr id="5" name="Picture 4" descr="imagesw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228600"/>
              <a:ext cx="1676400" cy="1524000"/>
            </a:xfrm>
            <a:prstGeom prst="rect">
              <a:avLst/>
            </a:prstGeom>
          </p:spPr>
        </p:pic>
        <p:pic>
          <p:nvPicPr>
            <p:cNvPr id="6" name="Picture 5" descr="indexw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4600" y="228600"/>
              <a:ext cx="1905000" cy="1524000"/>
            </a:xfrm>
            <a:prstGeom prst="rect">
              <a:avLst/>
            </a:prstGeom>
          </p:spPr>
        </p:pic>
        <p:pic>
          <p:nvPicPr>
            <p:cNvPr id="7" name="Picture 6" descr="c1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48200" y="228600"/>
              <a:ext cx="1752600" cy="1447800"/>
            </a:xfrm>
            <a:prstGeom prst="rect">
              <a:avLst/>
            </a:prstGeom>
          </p:spPr>
        </p:pic>
        <p:pic>
          <p:nvPicPr>
            <p:cNvPr id="8" name="Picture 7" descr="indexf1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29400" y="228600"/>
              <a:ext cx="2133600" cy="1524000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228600" y="4495800"/>
            <a:ext cx="8305800" cy="369332"/>
            <a:chOff x="228600" y="2514600"/>
            <a:chExt cx="8305800" cy="369332"/>
          </a:xfrm>
        </p:grpSpPr>
        <p:sp>
          <p:nvSpPr>
            <p:cNvPr id="17" name="TextBox 16"/>
            <p:cNvSpPr txBox="1"/>
            <p:nvPr/>
          </p:nvSpPr>
          <p:spPr>
            <a:xfrm>
              <a:off x="228600" y="2514600"/>
              <a:ext cx="1524000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762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62200" y="2514600"/>
              <a:ext cx="1905000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762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24400" y="2514600"/>
              <a:ext cx="1447800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762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77000" y="2514600"/>
              <a:ext cx="2057400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762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Flowchart: Punched Tape 21"/>
          <p:cNvSpPr/>
          <p:nvPr/>
        </p:nvSpPr>
        <p:spPr>
          <a:xfrm>
            <a:off x="1676400" y="304800"/>
            <a:ext cx="4876800" cy="1219200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Group- Rose </a:t>
            </a:r>
            <a:endParaRPr lang="en-US" sz="5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38200" y="2133600"/>
            <a:ext cx="8077200" cy="1676400"/>
            <a:chOff x="685800" y="228600"/>
            <a:chExt cx="8077200" cy="1676400"/>
          </a:xfrm>
        </p:grpSpPr>
        <p:pic>
          <p:nvPicPr>
            <p:cNvPr id="2" name="Picture 1" descr="indext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5800" y="228600"/>
              <a:ext cx="2143125" cy="1676399"/>
            </a:xfrm>
            <a:prstGeom prst="rect">
              <a:avLst/>
            </a:prstGeom>
          </p:spPr>
        </p:pic>
        <p:pic>
          <p:nvPicPr>
            <p:cNvPr id="3" name="Picture 2" descr="book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24400" y="381000"/>
              <a:ext cx="1924050" cy="1489587"/>
            </a:xfrm>
            <a:prstGeom prst="rect">
              <a:avLst/>
            </a:prstGeom>
          </p:spPr>
        </p:pic>
        <p:pic>
          <p:nvPicPr>
            <p:cNvPr id="4" name="Picture 3" descr="pen1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48000" y="228600"/>
              <a:ext cx="1371600" cy="1447800"/>
            </a:xfrm>
            <a:prstGeom prst="rect">
              <a:avLst/>
            </a:prstGeom>
          </p:spPr>
        </p:pic>
        <p:pic>
          <p:nvPicPr>
            <p:cNvPr id="5" name="Picture 4" descr="indexb1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43800" y="304800"/>
              <a:ext cx="1219200" cy="16002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685800" y="4572000"/>
            <a:ext cx="8153400" cy="369332"/>
            <a:chOff x="609600" y="2819400"/>
            <a:chExt cx="8153400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2286000" y="2819400"/>
              <a:ext cx="2057400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762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43400" y="2819400"/>
              <a:ext cx="2286000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762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" y="2819400"/>
              <a:ext cx="1676400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762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29400" y="2819400"/>
              <a:ext cx="2133600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762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Wave 12"/>
          <p:cNvSpPr/>
          <p:nvPr/>
        </p:nvSpPr>
        <p:spPr>
          <a:xfrm>
            <a:off x="1524000" y="228600"/>
            <a:ext cx="5943600" cy="1066800"/>
          </a:xfrm>
          <a:prstGeom prst="wave">
            <a:avLst/>
          </a:prstGeom>
          <a:solidFill>
            <a:schemeClr val="tx1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Group- Belly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85800" y="228600"/>
            <a:ext cx="8229600" cy="4788932"/>
            <a:chOff x="685800" y="228600"/>
            <a:chExt cx="8229600" cy="4788932"/>
          </a:xfrm>
        </p:grpSpPr>
        <p:grpSp>
          <p:nvGrpSpPr>
            <p:cNvPr id="2" name="Group 1"/>
            <p:cNvGrpSpPr/>
            <p:nvPr/>
          </p:nvGrpSpPr>
          <p:grpSpPr>
            <a:xfrm>
              <a:off x="838200" y="2133600"/>
              <a:ext cx="8077200" cy="1676400"/>
              <a:chOff x="685800" y="228600"/>
              <a:chExt cx="8077200" cy="1676400"/>
            </a:xfrm>
          </p:grpSpPr>
          <p:pic>
            <p:nvPicPr>
              <p:cNvPr id="3" name="Picture 2" descr="indext1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85800" y="228600"/>
                <a:ext cx="2143125" cy="1676399"/>
              </a:xfrm>
              <a:prstGeom prst="rect">
                <a:avLst/>
              </a:prstGeom>
            </p:spPr>
          </p:pic>
          <p:pic>
            <p:nvPicPr>
              <p:cNvPr id="4" name="Picture 3" descr="book1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724400" y="381000"/>
                <a:ext cx="1924050" cy="1489587"/>
              </a:xfrm>
              <a:prstGeom prst="rect">
                <a:avLst/>
              </a:prstGeom>
            </p:spPr>
          </p:pic>
          <p:pic>
            <p:nvPicPr>
              <p:cNvPr id="5" name="Picture 4" descr="pen1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48000" y="228600"/>
                <a:ext cx="1371600" cy="1447800"/>
              </a:xfrm>
              <a:prstGeom prst="rect">
                <a:avLst/>
              </a:prstGeom>
            </p:spPr>
          </p:pic>
          <p:pic>
            <p:nvPicPr>
              <p:cNvPr id="6" name="Picture 5" descr="indexb1.jp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43800" y="304800"/>
                <a:ext cx="1219200" cy="1600200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685800" y="4648200"/>
              <a:ext cx="8153400" cy="369332"/>
              <a:chOff x="609600" y="2819400"/>
              <a:chExt cx="8153400" cy="36933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2286000" y="2819400"/>
                <a:ext cx="2057400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Pencil </a:t>
                </a:r>
                <a:endParaRPr lang="en-US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343400" y="2819400"/>
                <a:ext cx="2286000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Book</a:t>
                </a:r>
                <a:endParaRPr lang="en-US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09600" y="2819400"/>
                <a:ext cx="1676400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Table </a:t>
                </a:r>
                <a:endParaRPr lang="en-US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629400" y="2819400"/>
                <a:ext cx="2133600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Bag </a:t>
                </a:r>
                <a:endParaRPr lang="en-US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" name="Wave 11"/>
            <p:cNvSpPr/>
            <p:nvPr/>
          </p:nvSpPr>
          <p:spPr>
            <a:xfrm>
              <a:off x="1524000" y="228600"/>
              <a:ext cx="5943600" cy="1066800"/>
            </a:xfrm>
            <a:prstGeom prst="wave">
              <a:avLst/>
            </a:prstGeom>
            <a:solidFill>
              <a:schemeClr val="tx1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Group- Belly</a:t>
              </a:r>
              <a:endPara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28600" y="304800"/>
            <a:ext cx="8534400" cy="4560332"/>
            <a:chOff x="228600" y="304800"/>
            <a:chExt cx="8534400" cy="4560332"/>
          </a:xfrm>
        </p:grpSpPr>
        <p:grpSp>
          <p:nvGrpSpPr>
            <p:cNvPr id="3" name="Group 2"/>
            <p:cNvGrpSpPr/>
            <p:nvPr/>
          </p:nvGrpSpPr>
          <p:grpSpPr>
            <a:xfrm>
              <a:off x="228600" y="4495800"/>
              <a:ext cx="8305800" cy="369332"/>
              <a:chOff x="228600" y="2514600"/>
              <a:chExt cx="8305800" cy="369332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28600" y="2514600"/>
                <a:ext cx="1524000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Window</a:t>
                </a:r>
                <a:endParaRPr lang="en-US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362200" y="2514600"/>
                <a:ext cx="1905000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Door</a:t>
                </a:r>
                <a:endParaRPr lang="en-US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724400" y="2514600"/>
                <a:ext cx="1447800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Chair</a:t>
                </a:r>
                <a:endParaRPr lang="en-US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477000" y="2514600"/>
                <a:ext cx="2057400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Floor</a:t>
                </a:r>
                <a:endParaRPr lang="en-US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" name="Flowchart: Punched Tape 7"/>
            <p:cNvSpPr/>
            <p:nvPr/>
          </p:nvSpPr>
          <p:spPr>
            <a:xfrm>
              <a:off x="1676400" y="304800"/>
              <a:ext cx="4876800" cy="1219200"/>
            </a:xfrm>
            <a:prstGeom prst="flowChartPunchedTap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Group- Rose </a:t>
              </a:r>
              <a:endParaRPr lang="en-US" sz="5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28600" y="2286000"/>
              <a:ext cx="8534400" cy="1524000"/>
              <a:chOff x="228600" y="228600"/>
              <a:chExt cx="8534400" cy="1524000"/>
            </a:xfrm>
          </p:grpSpPr>
          <p:pic>
            <p:nvPicPr>
              <p:cNvPr id="16" name="Picture 15" descr="imagesw1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8600" y="228600"/>
                <a:ext cx="1676400" cy="1524000"/>
              </a:xfrm>
              <a:prstGeom prst="rect">
                <a:avLst/>
              </a:prstGeom>
            </p:spPr>
          </p:pic>
          <p:pic>
            <p:nvPicPr>
              <p:cNvPr id="17" name="Picture 16" descr="indexw2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14600" y="228600"/>
                <a:ext cx="1905000" cy="1524000"/>
              </a:xfrm>
              <a:prstGeom prst="rect">
                <a:avLst/>
              </a:prstGeom>
            </p:spPr>
          </p:pic>
          <p:pic>
            <p:nvPicPr>
              <p:cNvPr id="18" name="Picture 17" descr="c1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48200" y="228600"/>
                <a:ext cx="1752600" cy="1447800"/>
              </a:xfrm>
              <a:prstGeom prst="rect">
                <a:avLst/>
              </a:prstGeom>
            </p:spPr>
          </p:pic>
          <p:pic>
            <p:nvPicPr>
              <p:cNvPr id="19" name="Picture 18" descr="indexf1.jp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29400" y="228600"/>
                <a:ext cx="2133600" cy="15240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81000"/>
            <a:ext cx="4800600" cy="132343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pair work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438400"/>
            <a:ext cx="5029200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Word practice  </a:t>
            </a:r>
            <a:endParaRPr lang="en-US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7848600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Game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505200"/>
            <a:ext cx="6705600" cy="1200329"/>
          </a:xfrm>
          <a:prstGeom prst="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Read the word from your text book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Page at 10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SHARIFA KHATUN\Desktop\Shorifa\Picture\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685800"/>
            <a:ext cx="2124075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381000"/>
            <a:ext cx="6629400" cy="584775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Individual Work </a:t>
            </a:r>
            <a:endParaRPr lang="en-US" sz="3200" dirty="0"/>
          </a:p>
        </p:txBody>
      </p:sp>
      <p:pic>
        <p:nvPicPr>
          <p:cNvPr id="4" name="Picture 3" descr="index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1752600" cy="1219200"/>
          </a:xfrm>
          <a:prstGeom prst="rect">
            <a:avLst/>
          </a:prstGeom>
        </p:spPr>
      </p:pic>
      <p:pic>
        <p:nvPicPr>
          <p:cNvPr id="5" name="Picture 4" descr="book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219200"/>
            <a:ext cx="3057525" cy="2367116"/>
          </a:xfrm>
          <a:prstGeom prst="rect">
            <a:avLst/>
          </a:prstGeom>
        </p:spPr>
      </p:pic>
      <p:pic>
        <p:nvPicPr>
          <p:cNvPr id="6" name="Picture 5" descr="pen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1" y="4419600"/>
            <a:ext cx="2209800" cy="2057400"/>
          </a:xfrm>
          <a:prstGeom prst="rect">
            <a:avLst/>
          </a:prstGeom>
        </p:spPr>
      </p:pic>
      <p:pic>
        <p:nvPicPr>
          <p:cNvPr id="7" name="Picture 6" descr="indexb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00" y="4267200"/>
            <a:ext cx="1952625" cy="2343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81000"/>
            <a:ext cx="6629400" cy="584775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Individual Work </a:t>
            </a:r>
            <a:endParaRPr lang="en-US" sz="3200" dirty="0"/>
          </a:p>
        </p:txBody>
      </p:sp>
      <p:pic>
        <p:nvPicPr>
          <p:cNvPr id="3" name="Picture 2" descr="imagesw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0"/>
            <a:ext cx="2705100" cy="1685925"/>
          </a:xfrm>
          <a:prstGeom prst="rect">
            <a:avLst/>
          </a:prstGeom>
        </p:spPr>
      </p:pic>
      <p:pic>
        <p:nvPicPr>
          <p:cNvPr id="4" name="Picture 3" descr="index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524000"/>
            <a:ext cx="2124075" cy="2152650"/>
          </a:xfrm>
          <a:prstGeom prst="rect">
            <a:avLst/>
          </a:prstGeom>
        </p:spPr>
      </p:pic>
      <p:pic>
        <p:nvPicPr>
          <p:cNvPr id="5" name="Picture 4" descr="c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4648200"/>
            <a:ext cx="1714500" cy="1714500"/>
          </a:xfrm>
          <a:prstGeom prst="rect">
            <a:avLst/>
          </a:prstGeom>
        </p:spPr>
      </p:pic>
      <p:pic>
        <p:nvPicPr>
          <p:cNvPr id="6" name="Picture 5" descr="indexf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4648200"/>
            <a:ext cx="2886075" cy="1581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769620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Evaluation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3" name="Picture 2" descr="book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0"/>
            <a:ext cx="1082675" cy="838200"/>
          </a:xfrm>
          <a:prstGeom prst="rect">
            <a:avLst/>
          </a:prstGeom>
        </p:spPr>
      </p:pic>
      <p:pic>
        <p:nvPicPr>
          <p:cNvPr id="4" name="Picture 3" descr="c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895600"/>
            <a:ext cx="838200" cy="838200"/>
          </a:xfrm>
          <a:prstGeom prst="rect">
            <a:avLst/>
          </a:prstGeom>
        </p:spPr>
      </p:pic>
      <p:pic>
        <p:nvPicPr>
          <p:cNvPr id="5" name="Picture 4" descr="imagesw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038600"/>
            <a:ext cx="1230286" cy="766763"/>
          </a:xfrm>
          <a:prstGeom prst="rect">
            <a:avLst/>
          </a:prstGeom>
        </p:spPr>
      </p:pic>
      <p:pic>
        <p:nvPicPr>
          <p:cNvPr id="6" name="Picture 5" descr="index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5257800"/>
            <a:ext cx="986849" cy="1000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67600" y="2819400"/>
            <a:ext cx="1447800" cy="400110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door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7600" y="5562600"/>
            <a:ext cx="1447800" cy="400110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Chair 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1447800"/>
            <a:ext cx="1447800" cy="400110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Window 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7600" y="3962400"/>
            <a:ext cx="1447800" cy="400110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Book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4875E-6 L -0.70833 0.421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-0.00694 L -0.75416 0.4037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16 0.04857 L -0.7625 -0.3288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0.00416 L -0.80416 -0.362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7" y="-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19200"/>
            <a:ext cx="70866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 of the Teacher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438400"/>
            <a:ext cx="5867400" cy="25545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Name: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Shorifa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Khatun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{Head Teacher )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Kamardanga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GPS .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Mirpur.Kushtia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7696200" cy="646331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Evaluation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3" name="Picture 2" descr="indexb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95400"/>
            <a:ext cx="1052512" cy="1263014"/>
          </a:xfrm>
          <a:prstGeom prst="rect">
            <a:avLst/>
          </a:prstGeom>
        </p:spPr>
      </p:pic>
      <p:pic>
        <p:nvPicPr>
          <p:cNvPr id="4" name="Picture 3" descr="indexf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1" y="3014003"/>
            <a:ext cx="1303950" cy="714375"/>
          </a:xfrm>
          <a:prstGeom prst="rect">
            <a:avLst/>
          </a:prstGeom>
        </p:spPr>
      </p:pic>
      <p:pic>
        <p:nvPicPr>
          <p:cNvPr id="5" name="Picture 4" descr="pen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038600"/>
            <a:ext cx="1561894" cy="871537"/>
          </a:xfrm>
          <a:prstGeom prst="rect">
            <a:avLst/>
          </a:prstGeom>
        </p:spPr>
      </p:pic>
      <p:pic>
        <p:nvPicPr>
          <p:cNvPr id="6" name="Picture 5" descr="indext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5334000"/>
            <a:ext cx="1219200" cy="11477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00800" y="1676400"/>
            <a:ext cx="2057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Pencil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5410200"/>
            <a:ext cx="2057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Floor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4191000"/>
            <a:ext cx="2057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Bag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7000" y="2971800"/>
            <a:ext cx="2057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Table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5 -0.01573 L -0.60417 0.33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583 -0.01573 L -0.64583 0.33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583 -0.00462 L -0.69583 -0.359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584 -0.00463 L -0.6625 -0.3376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7315200" cy="646331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Home Task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3200400"/>
            <a:ext cx="7239000" cy="1754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Write some word in your room .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8153400" cy="632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2438400"/>
            <a:ext cx="6172200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bye </a:t>
            </a:r>
            <a:endParaRPr lang="en-US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14400"/>
            <a:ext cx="7315200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 of the lesson </a:t>
            </a:r>
          </a:p>
          <a:p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Class:one</a:t>
            </a:r>
            <a:endParaRPr lang="en-US" sz="4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Unit:5</a:t>
            </a:r>
          </a:p>
          <a:p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Lesson:Alphabet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Today`Lesson:Commands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Total time:35 minutes</a:t>
            </a:r>
            <a:endParaRPr lang="en-US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514600"/>
            <a:ext cx="82296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the end of the lesson the student will able to-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1.1.2.Give simple commands and instructions .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2.1.1.Repeat after the teacher simple words 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2895600" y="457200"/>
            <a:ext cx="3551237" cy="969347"/>
          </a:xfrm>
          <a:prstGeom prst="flowChartPunchedTap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Learning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w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09600"/>
            <a:ext cx="4114800" cy="2133600"/>
          </a:xfrm>
          <a:prstGeom prst="rect">
            <a:avLst/>
          </a:prstGeom>
        </p:spPr>
      </p:pic>
      <p:pic>
        <p:nvPicPr>
          <p:cNvPr id="8" name="Picture 7" descr="indexw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581400"/>
            <a:ext cx="3810000" cy="25336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05200" y="2971800"/>
            <a:ext cx="2057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Window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6248400"/>
            <a:ext cx="2057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door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28600"/>
            <a:ext cx="3429000" cy="2209800"/>
          </a:xfrm>
          <a:prstGeom prst="rect">
            <a:avLst/>
          </a:prstGeom>
        </p:spPr>
      </p:pic>
      <p:pic>
        <p:nvPicPr>
          <p:cNvPr id="3" name="Picture 2" descr="indexf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3733800"/>
            <a:ext cx="3876675" cy="2190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05200" y="2743200"/>
            <a:ext cx="2057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Chair 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6248400"/>
            <a:ext cx="2057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Floor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600200"/>
            <a:ext cx="2752725" cy="2362200"/>
          </a:xfrm>
          <a:prstGeom prst="rect">
            <a:avLst/>
          </a:prstGeom>
        </p:spPr>
      </p:pic>
      <p:pic>
        <p:nvPicPr>
          <p:cNvPr id="3" name="Picture 2" descr="book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600200"/>
            <a:ext cx="3228242" cy="2647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800600"/>
            <a:ext cx="2057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Book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4343400"/>
            <a:ext cx="20574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Table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3550538" cy="1981200"/>
          </a:xfrm>
          <a:prstGeom prst="rect">
            <a:avLst/>
          </a:prstGeom>
        </p:spPr>
      </p:pic>
      <p:pic>
        <p:nvPicPr>
          <p:cNvPr id="3" name="Picture 2" descr="indexb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143000"/>
            <a:ext cx="2286000" cy="2876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4038600"/>
            <a:ext cx="2057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Pencil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4343400"/>
            <a:ext cx="2057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Bag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134</Words>
  <Application>Microsoft Office PowerPoint</Application>
  <PresentationFormat>On-screen Show (4:3)</PresentationFormat>
  <Paragraphs>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SHARIFA KHATUN</dc:creator>
  <cp:lastModifiedBy>SHARIFA KHATUN</cp:lastModifiedBy>
  <cp:revision>52</cp:revision>
  <dcterms:created xsi:type="dcterms:W3CDTF">2006-08-16T00:00:00Z</dcterms:created>
  <dcterms:modified xsi:type="dcterms:W3CDTF">2020-02-09T12:22:42Z</dcterms:modified>
</cp:coreProperties>
</file>