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307" r:id="rId2"/>
    <p:sldId id="287" r:id="rId3"/>
    <p:sldId id="288" r:id="rId4"/>
    <p:sldId id="289" r:id="rId5"/>
    <p:sldId id="308" r:id="rId6"/>
    <p:sldId id="290" r:id="rId7"/>
    <p:sldId id="291" r:id="rId8"/>
    <p:sldId id="306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33" autoAdjust="0"/>
  </p:normalViewPr>
  <p:slideViewPr>
    <p:cSldViewPr snapToGrid="0">
      <p:cViewPr>
        <p:scale>
          <a:sx n="51" d="100"/>
          <a:sy n="51" d="100"/>
        </p:scale>
        <p:origin x="-1404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8D5F0-EB9A-4E94-AD2B-740F8313E0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4B9D6-5B7D-4963-AE4F-6F5D661A9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11017" y="154745"/>
            <a:ext cx="11802795" cy="65555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6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4E9D8C5-7E2F-4529-9F00-7C55F543A65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64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2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14.wdp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gif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998E4B-499C-4320-B1C7-E479A535D294}"/>
              </a:ext>
            </a:extLst>
          </p:cNvPr>
          <p:cNvSpPr txBox="1"/>
          <p:nvPr/>
        </p:nvSpPr>
        <p:spPr>
          <a:xfrm>
            <a:off x="2623485" y="1037508"/>
            <a:ext cx="7927912" cy="156966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বাইকে </a:t>
            </a:r>
            <a:r>
              <a:rPr lang="bn-IN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E99E5D-50DF-4AD9-AC65-A3C69BA28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52" y="501061"/>
            <a:ext cx="861203" cy="903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E80073-4B5F-43F3-8813-78EAAE2D0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43" y="502502"/>
            <a:ext cx="913919" cy="9004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635989B-DAD9-4F0C-862B-F49DB2C6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3" y="501062"/>
            <a:ext cx="1438435" cy="7791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85" y="2892490"/>
            <a:ext cx="7927912" cy="337200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40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7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17497C2-1794-4EBB-AC2E-2DEB954F37E7}"/>
              </a:ext>
            </a:extLst>
          </p:cNvPr>
          <p:cNvSpPr/>
          <p:nvPr/>
        </p:nvSpPr>
        <p:spPr>
          <a:xfrm>
            <a:off x="309489" y="239155"/>
            <a:ext cx="11591779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E3E4D6-280B-44E9-8F21-02D9494BB0BB}"/>
              </a:ext>
            </a:extLst>
          </p:cNvPr>
          <p:cNvSpPr txBox="1"/>
          <p:nvPr/>
        </p:nvSpPr>
        <p:spPr>
          <a:xfrm>
            <a:off x="43283" y="489778"/>
            <a:ext cx="4796004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বলো-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F85E8F-4E3B-4C3D-90E7-A319430D2693}"/>
              </a:ext>
            </a:extLst>
          </p:cNvPr>
          <p:cNvSpPr txBox="1"/>
          <p:nvPr/>
        </p:nvSpPr>
        <p:spPr>
          <a:xfrm>
            <a:off x="2925765" y="1213952"/>
            <a:ext cx="3827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কোনটা মোটা?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29F1131-1E8C-4641-B5A4-9D9CC9137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r="17673"/>
          <a:stretch/>
        </p:blipFill>
        <p:spPr>
          <a:xfrm>
            <a:off x="3981157" y="2011679"/>
            <a:ext cx="4521235" cy="4276579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44EECC-A334-421E-8236-272294099429}"/>
              </a:ext>
            </a:extLst>
          </p:cNvPr>
          <p:cNvSpPr txBox="1"/>
          <p:nvPr/>
        </p:nvSpPr>
        <p:spPr>
          <a:xfrm rot="20522095">
            <a:off x="1826265" y="4915641"/>
            <a:ext cx="1830067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EA57185-90C2-4D19-BB7C-EF3818B087A6}"/>
              </a:ext>
            </a:extLst>
          </p:cNvPr>
          <p:cNvSpPr txBox="1"/>
          <p:nvPr/>
        </p:nvSpPr>
        <p:spPr>
          <a:xfrm>
            <a:off x="8488533" y="4483862"/>
            <a:ext cx="1830067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   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F651F17E-E9EB-4348-A0F4-78C72FC057D4}"/>
              </a:ext>
            </a:extLst>
          </p:cNvPr>
          <p:cNvSpPr/>
          <p:nvPr/>
        </p:nvSpPr>
        <p:spPr>
          <a:xfrm rot="20530442">
            <a:off x="1737945" y="4631836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B95597-0BEF-468B-B97C-A714FEC3E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35" y="1075818"/>
            <a:ext cx="3005588" cy="1121761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742E5B18-08CC-4850-A5EB-B65CE74468B0}"/>
              </a:ext>
            </a:extLst>
          </p:cNvPr>
          <p:cNvSpPr/>
          <p:nvPr/>
        </p:nvSpPr>
        <p:spPr>
          <a:xfrm rot="10800000">
            <a:off x="7998905" y="4344474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49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8140903-D656-4D1B-A069-9ED6FFC37762}"/>
              </a:ext>
            </a:extLst>
          </p:cNvPr>
          <p:cNvSpPr/>
          <p:nvPr/>
        </p:nvSpPr>
        <p:spPr>
          <a:xfrm>
            <a:off x="309489" y="239155"/>
            <a:ext cx="11591779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73A17A-6749-40A8-A465-ECEA3CD32534}"/>
              </a:ext>
            </a:extLst>
          </p:cNvPr>
          <p:cNvSpPr txBox="1"/>
          <p:nvPr/>
        </p:nvSpPr>
        <p:spPr>
          <a:xfrm>
            <a:off x="825289" y="478371"/>
            <a:ext cx="3113651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C94B19-E6B0-453B-A1E2-E842467F7198}"/>
              </a:ext>
            </a:extLst>
          </p:cNvPr>
          <p:cNvSpPr txBox="1"/>
          <p:nvPr/>
        </p:nvSpPr>
        <p:spPr>
          <a:xfrm>
            <a:off x="2513429" y="1265838"/>
            <a:ext cx="388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কোনটা মোটা?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BAA7C3-B43F-420D-88CA-0E3084833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07" y="3133972"/>
            <a:ext cx="2324100" cy="1971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38E5D39-A160-44A6-82EA-13FB67761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41" y="2053304"/>
            <a:ext cx="3646163" cy="37616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FCFC99-B754-449C-B432-B7A023A512B9}"/>
              </a:ext>
            </a:extLst>
          </p:cNvPr>
          <p:cNvSpPr txBox="1"/>
          <p:nvPr/>
        </p:nvSpPr>
        <p:spPr>
          <a:xfrm rot="20543677">
            <a:off x="1025169" y="3885616"/>
            <a:ext cx="1414328" cy="92333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F0909CA-0142-4814-B2AC-7579675E8B5B}"/>
              </a:ext>
            </a:extLst>
          </p:cNvPr>
          <p:cNvSpPr txBox="1"/>
          <p:nvPr/>
        </p:nvSpPr>
        <p:spPr>
          <a:xfrm rot="19537667">
            <a:off x="8913243" y="2345536"/>
            <a:ext cx="1414328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   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E4784478-995A-479F-93D7-88C2FBBFFA8E}"/>
              </a:ext>
            </a:extLst>
          </p:cNvPr>
          <p:cNvSpPr/>
          <p:nvPr/>
        </p:nvSpPr>
        <p:spPr>
          <a:xfrm rot="20530442">
            <a:off x="558679" y="3794878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68F5E182-EF8C-4DC7-95BB-546304AF06BC}"/>
              </a:ext>
            </a:extLst>
          </p:cNvPr>
          <p:cNvSpPr/>
          <p:nvPr/>
        </p:nvSpPr>
        <p:spPr>
          <a:xfrm rot="8680218">
            <a:off x="8211949" y="2317059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5C35E7-830C-4FD1-8CBD-AB3E2A07D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482" y="1144851"/>
            <a:ext cx="3005588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3E09A26-0404-469F-9B62-2540710236D4}"/>
              </a:ext>
            </a:extLst>
          </p:cNvPr>
          <p:cNvSpPr/>
          <p:nvPr/>
        </p:nvSpPr>
        <p:spPr>
          <a:xfrm>
            <a:off x="309489" y="239155"/>
            <a:ext cx="11591779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EBD699-9086-4707-9F8B-84FCFC217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05" y="2115534"/>
            <a:ext cx="4343139" cy="3848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8553A7-4ACD-4D95-B716-60BD077E7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91" y="2203357"/>
            <a:ext cx="2841919" cy="3845684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A43834-F6B7-4DB0-AF45-B47B7BEF8FA2}"/>
              </a:ext>
            </a:extLst>
          </p:cNvPr>
          <p:cNvSpPr txBox="1"/>
          <p:nvPr/>
        </p:nvSpPr>
        <p:spPr>
          <a:xfrm>
            <a:off x="825289" y="478371"/>
            <a:ext cx="3113651" cy="76944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বলো-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DED31C-0341-4726-9A76-1D9899B75A2B}"/>
              </a:ext>
            </a:extLst>
          </p:cNvPr>
          <p:cNvSpPr txBox="1"/>
          <p:nvPr/>
        </p:nvSpPr>
        <p:spPr>
          <a:xfrm>
            <a:off x="2513428" y="1265838"/>
            <a:ext cx="4126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কোনটা মোটা</a:t>
            </a:r>
            <a:r>
              <a:rPr lang="bn-IN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3B3A21-387A-49E1-9448-95BDE2ADB071}"/>
              </a:ext>
            </a:extLst>
          </p:cNvPr>
          <p:cNvSpPr txBox="1"/>
          <p:nvPr/>
        </p:nvSpPr>
        <p:spPr>
          <a:xfrm>
            <a:off x="1165447" y="3445600"/>
            <a:ext cx="1414328" cy="92333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4A8084-C4CD-4F85-A371-031FA9608A33}"/>
              </a:ext>
            </a:extLst>
          </p:cNvPr>
          <p:cNvSpPr txBox="1"/>
          <p:nvPr/>
        </p:nvSpPr>
        <p:spPr>
          <a:xfrm rot="20052794">
            <a:off x="9204091" y="2679653"/>
            <a:ext cx="1414328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   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54732DC2-41EC-47CF-B306-A8D7F65E5381}"/>
              </a:ext>
            </a:extLst>
          </p:cNvPr>
          <p:cNvSpPr/>
          <p:nvPr/>
        </p:nvSpPr>
        <p:spPr>
          <a:xfrm>
            <a:off x="834419" y="3306211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6594F2B7-8D87-4EBE-9AC5-05CA9FF6CEFB}"/>
              </a:ext>
            </a:extLst>
          </p:cNvPr>
          <p:cNvSpPr/>
          <p:nvPr/>
        </p:nvSpPr>
        <p:spPr>
          <a:xfrm rot="9231109">
            <a:off x="8488235" y="2592331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A8866E3-3868-4E58-9BFF-D03E4F4C2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556" y="1133834"/>
            <a:ext cx="3005588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2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2D7AF76-F0FA-4DD6-AC44-5CFF69C5C94C}"/>
              </a:ext>
            </a:extLst>
          </p:cNvPr>
          <p:cNvSpPr/>
          <p:nvPr/>
        </p:nvSpPr>
        <p:spPr>
          <a:xfrm>
            <a:off x="309489" y="239155"/>
            <a:ext cx="11591779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1DC58F-28A2-45CD-AFCA-A5EA3DB3136C}"/>
              </a:ext>
            </a:extLst>
          </p:cNvPr>
          <p:cNvSpPr txBox="1"/>
          <p:nvPr/>
        </p:nvSpPr>
        <p:spPr>
          <a:xfrm>
            <a:off x="825289" y="478371"/>
            <a:ext cx="3113651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FDB815-3614-4B69-BD79-541DB95C3250}"/>
              </a:ext>
            </a:extLst>
          </p:cNvPr>
          <p:cNvSpPr txBox="1"/>
          <p:nvPr/>
        </p:nvSpPr>
        <p:spPr>
          <a:xfrm>
            <a:off x="2955389" y="1387549"/>
            <a:ext cx="425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কোনটা মোটা?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78283D-E83B-4E7E-A338-CB7B566F6BD2}"/>
              </a:ext>
            </a:extLst>
          </p:cNvPr>
          <p:cNvSpPr txBox="1"/>
          <p:nvPr/>
        </p:nvSpPr>
        <p:spPr>
          <a:xfrm rot="459580">
            <a:off x="1220251" y="2809298"/>
            <a:ext cx="1414328" cy="92333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EB13BE-CE12-48A5-8FA5-D3403445B816}"/>
              </a:ext>
            </a:extLst>
          </p:cNvPr>
          <p:cNvSpPr txBox="1"/>
          <p:nvPr/>
        </p:nvSpPr>
        <p:spPr>
          <a:xfrm rot="20804577">
            <a:off x="9041423" y="3325171"/>
            <a:ext cx="1414328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84FA71-030C-47CB-B6F4-C274C50E6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84" y="2501012"/>
            <a:ext cx="1903819" cy="31839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9D10C4C-C734-4B74-A71C-35CF7D475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009" y="2004454"/>
            <a:ext cx="3479391" cy="3906109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F371F6DD-AE36-44A5-A293-7DC25CD4251C}"/>
              </a:ext>
            </a:extLst>
          </p:cNvPr>
          <p:cNvSpPr/>
          <p:nvPr/>
        </p:nvSpPr>
        <p:spPr>
          <a:xfrm rot="500348">
            <a:off x="968245" y="2777632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F855DBC3-971B-475A-A5C3-82912D9C8B73}"/>
              </a:ext>
            </a:extLst>
          </p:cNvPr>
          <p:cNvSpPr/>
          <p:nvPr/>
        </p:nvSpPr>
        <p:spPr>
          <a:xfrm rot="9981588">
            <a:off x="8296204" y="3222674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57DCCD-9728-4B38-937C-F1471539D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399" y="1261279"/>
            <a:ext cx="3005588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C2056EC-F37C-42D4-B1E9-62235028EB86}"/>
              </a:ext>
            </a:extLst>
          </p:cNvPr>
          <p:cNvSpPr/>
          <p:nvPr/>
        </p:nvSpPr>
        <p:spPr>
          <a:xfrm>
            <a:off x="321209" y="133647"/>
            <a:ext cx="11591779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A87EC5-AEDE-4036-987A-2C5244BC8DC3}"/>
              </a:ext>
            </a:extLst>
          </p:cNvPr>
          <p:cNvSpPr txBox="1"/>
          <p:nvPr/>
        </p:nvSpPr>
        <p:spPr>
          <a:xfrm>
            <a:off x="642411" y="473074"/>
            <a:ext cx="858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মোটা ও চিকন আলাদাভাবে সাজাই- 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0A83F274-6FE5-4C8D-8312-356AF7EB8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232350"/>
              </p:ext>
            </p:extLst>
          </p:nvPr>
        </p:nvGraphicFramePr>
        <p:xfrm>
          <a:off x="1192147" y="3235568"/>
          <a:ext cx="9491076" cy="2961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4931">
                  <a:extLst>
                    <a:ext uri="{9D8B030D-6E8A-4147-A177-3AD203B41FA5}">
                      <a16:colId xmlns:a16="http://schemas.microsoft.com/office/drawing/2014/main" xmlns="" val="3554208758"/>
                    </a:ext>
                  </a:extLst>
                </a:gridCol>
                <a:gridCol w="7606145">
                  <a:extLst>
                    <a:ext uri="{9D8B030D-6E8A-4147-A177-3AD203B41FA5}">
                      <a16:colId xmlns:a16="http://schemas.microsoft.com/office/drawing/2014/main" xmlns="" val="2975748667"/>
                    </a:ext>
                  </a:extLst>
                </a:gridCol>
              </a:tblGrid>
              <a:tr h="1480668">
                <a:tc>
                  <a:txBody>
                    <a:bodyPr/>
                    <a:lstStyle/>
                    <a:p>
                      <a:endParaRPr kumimoji="0" lang="bn-IN" sz="2800" b="0" i="0" u="none" strike="noStrike" kern="1200" cap="none" spc="0" normalizeH="0" baseline="0" noProof="0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r>
                        <a:rPr kumimoji="0" lang="bn-IN" sz="4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মোটা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6237330"/>
                  </a:ext>
                </a:extLst>
              </a:tr>
              <a:tr h="1480668">
                <a:tc>
                  <a:txBody>
                    <a:bodyPr/>
                    <a:lstStyle/>
                    <a:p>
                      <a:endParaRPr kumimoji="0" lang="bn-IN" sz="2800" b="0" i="0" u="none" strike="noStrike" kern="1200" cap="none" spc="0" normalizeH="0" baseline="0" noProof="0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r>
                        <a:rPr kumimoji="0" lang="bn-IN" sz="4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চিকন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725181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C2747F-7991-426B-BDE9-1F224704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98" y="1316611"/>
            <a:ext cx="1085877" cy="139847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40460C3-BBCE-4260-B0C7-AEC0AB8D5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3" y="1441568"/>
            <a:ext cx="1527316" cy="119058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E4705CF-15EB-473F-8DDF-0E357ABB1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28" y="1426195"/>
            <a:ext cx="1834480" cy="117931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22893B6-9DFB-4B6F-B777-A545A35FE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42" y="1354348"/>
            <a:ext cx="1995867" cy="132815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A3FE899-ACC2-4A1F-8D59-6E200BDDC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75" y="1180960"/>
            <a:ext cx="1635087" cy="163508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2449082-B70F-4221-A7B8-69B2C3CADB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97" y="1060159"/>
            <a:ext cx="1637991" cy="163799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8972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15222 0.2618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1472 0.488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06562 0.4666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6771 0.2724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02409 0.4715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7669 0.2773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CA7ECC0-96B3-4904-B343-081EC4AFD889}"/>
              </a:ext>
            </a:extLst>
          </p:cNvPr>
          <p:cNvSpPr/>
          <p:nvPr/>
        </p:nvSpPr>
        <p:spPr>
          <a:xfrm>
            <a:off x="309489" y="239155"/>
            <a:ext cx="11591779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51C4E8-01B0-4715-A9DF-7AC034F46898}"/>
              </a:ext>
            </a:extLst>
          </p:cNvPr>
          <p:cNvSpPr txBox="1"/>
          <p:nvPr/>
        </p:nvSpPr>
        <p:spPr>
          <a:xfrm>
            <a:off x="5430705" y="788782"/>
            <a:ext cx="437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 কোনটি বলো- 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EC6B3D1-0A22-4537-9D45-13A0DD33C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96" y="2950903"/>
            <a:ext cx="4393485" cy="25791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6082E6E-1ED7-4EC4-8166-A673FA8E5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1" b="98810" l="2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09" y="2147575"/>
            <a:ext cx="6681427" cy="37415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8FED41BC-EFD8-4E1A-98AA-52FF360D9051}"/>
              </a:ext>
            </a:extLst>
          </p:cNvPr>
          <p:cNvSpPr/>
          <p:nvPr/>
        </p:nvSpPr>
        <p:spPr>
          <a:xfrm>
            <a:off x="1970321" y="2046608"/>
            <a:ext cx="4373035" cy="4381084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41428787-9B67-46CF-A59A-D9A286B858B0}"/>
              </a:ext>
            </a:extLst>
          </p:cNvPr>
          <p:cNvSpPr txBox="1">
            <a:spLocks/>
          </p:cNvSpPr>
          <p:nvPr/>
        </p:nvSpPr>
        <p:spPr>
          <a:xfrm rot="16200000">
            <a:off x="184326" y="-189337"/>
            <a:ext cx="2690417" cy="3057305"/>
          </a:xfrm>
          <a:prstGeom prst="teardrop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en-US" sz="4000" i="0" u="none" strike="noStrike" kern="1200" normalizeH="0" baseline="0" noProof="0" dirty="0">
              <a:ln w="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479D15-397A-4313-941F-E4FECE5A2307}"/>
              </a:ext>
            </a:extLst>
          </p:cNvPr>
          <p:cNvSpPr txBox="1"/>
          <p:nvPr/>
        </p:nvSpPr>
        <p:spPr>
          <a:xfrm rot="19950744">
            <a:off x="245999" y="766775"/>
            <a:ext cx="2821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7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IN" sz="72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72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88A679-8453-4FCF-929A-54AE42FD1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27" y="2324721"/>
            <a:ext cx="2796388" cy="2710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09DDD3-5580-4F53-B2CC-B24251092F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8262">
            <a:off x="6407945" y="3299719"/>
            <a:ext cx="1751513" cy="16977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1F6E5FE-B16F-45EC-B1A4-AE5885697AFC}"/>
              </a:ext>
            </a:extLst>
          </p:cNvPr>
          <p:cNvSpPr txBox="1"/>
          <p:nvPr/>
        </p:nvSpPr>
        <p:spPr>
          <a:xfrm>
            <a:off x="5304581" y="1168373"/>
            <a:ext cx="5049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 কোনটি বলো-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8DA775D-D514-406D-B0D1-5F441F9E85D2}"/>
              </a:ext>
            </a:extLst>
          </p:cNvPr>
          <p:cNvSpPr/>
          <p:nvPr/>
        </p:nvSpPr>
        <p:spPr>
          <a:xfrm>
            <a:off x="5907999" y="2972444"/>
            <a:ext cx="2510239" cy="2537044"/>
          </a:xfrm>
          <a:prstGeom prst="ellipse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10" grpId="0" animBg="1"/>
      <p:bldP spid="5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0" y="-130629"/>
            <a:ext cx="9330612" cy="5038531"/>
          </a:xfrm>
          <a:prstGeom prst="irregularSeal2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38" y="3217630"/>
            <a:ext cx="4441372" cy="29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7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D0A0911-9D32-45DE-9D41-BE25835A035F}"/>
              </a:ext>
            </a:extLst>
          </p:cNvPr>
          <p:cNvSpPr/>
          <p:nvPr/>
        </p:nvSpPr>
        <p:spPr>
          <a:xfrm>
            <a:off x="309489" y="239155"/>
            <a:ext cx="11591779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3191069" y="239151"/>
            <a:ext cx="6680720" cy="1515004"/>
          </a:xfrm>
          <a:prstGeom prst="flowChartPunchedTape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54185" y="1171494"/>
            <a:ext cx="11447083" cy="5327780"/>
          </a:xfrm>
          <a:prstGeom prst="horizontalScroll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ভূইয়া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গোয়ারা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পাথারকান্দি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রায়টুটী,ইটনা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Email: jahangiratict@gmail.com</a:t>
            </a:r>
          </a:p>
          <a:p>
            <a:pPr algn="ctr"/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8" y="298579"/>
            <a:ext cx="1791477" cy="1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6" grpId="2" animBg="1"/>
      <p:bldP spid="6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766EB16-C387-449B-81EC-8F1159D0CD6B}"/>
              </a:ext>
            </a:extLst>
          </p:cNvPr>
          <p:cNvSpPr/>
          <p:nvPr/>
        </p:nvSpPr>
        <p:spPr>
          <a:xfrm>
            <a:off x="309489" y="239155"/>
            <a:ext cx="11591779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97A5F4-BB09-4F29-AE75-0ED742BA8388}"/>
              </a:ext>
            </a:extLst>
          </p:cNvPr>
          <p:cNvSpPr txBox="1"/>
          <p:nvPr/>
        </p:nvSpPr>
        <p:spPr>
          <a:xfrm>
            <a:off x="987998" y="681412"/>
            <a:ext cx="4796004" cy="1754326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দেখি-</a:t>
            </a:r>
            <a:endParaRPr lang="bn-IN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59C4E7-56AD-4F90-8254-0840F0265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33" y="3305697"/>
            <a:ext cx="1490699" cy="816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F4945F-7BC7-403D-B97D-6828C8F52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01" y="3425484"/>
            <a:ext cx="2985865" cy="2395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822A8D-8BB3-4703-AB0E-6105780B9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73" y="3965682"/>
            <a:ext cx="1238243" cy="2070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8C86C7C-2F0F-4A4A-9D7E-FFF0F2339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477" y="4142945"/>
            <a:ext cx="1844627" cy="2070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7F3C27A-D921-4213-AB76-7CEFFE50C9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36" y="2688110"/>
            <a:ext cx="3031683" cy="290967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9A8E189-25C9-4636-9F94-774C69006C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56" l="2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68"/>
          <a:stretch/>
        </p:blipFill>
        <p:spPr>
          <a:xfrm>
            <a:off x="9367615" y="486673"/>
            <a:ext cx="1406428" cy="27620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F3250BD-CEDA-4921-93AC-6EC2607514B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2889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694433" y="381535"/>
            <a:ext cx="1758123" cy="290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8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010ECE-F040-41E1-AC51-2418D6ACE199}"/>
              </a:ext>
            </a:extLst>
          </p:cNvPr>
          <p:cNvSpPr txBox="1"/>
          <p:nvPr/>
        </p:nvSpPr>
        <p:spPr>
          <a:xfrm>
            <a:off x="3268598" y="3050320"/>
            <a:ext cx="601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কি একই রকমের?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AC67BF-FF52-48AD-9C77-F07D2703DD04}"/>
              </a:ext>
            </a:extLst>
          </p:cNvPr>
          <p:cNvSpPr txBox="1"/>
          <p:nvPr/>
        </p:nvSpPr>
        <p:spPr>
          <a:xfrm>
            <a:off x="5803215" y="3086916"/>
            <a:ext cx="94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9A25FB-575E-440D-9480-D9D0C24639AC}"/>
              </a:ext>
            </a:extLst>
          </p:cNvPr>
          <p:cNvSpPr txBox="1"/>
          <p:nvPr/>
        </p:nvSpPr>
        <p:spPr>
          <a:xfrm>
            <a:off x="2231653" y="3032002"/>
            <a:ext cx="8091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মধ্যে কি কোন পার্থক্য আছে?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1B7D9F-0E5B-4596-BD35-570083E28828}"/>
              </a:ext>
            </a:extLst>
          </p:cNvPr>
          <p:cNvSpPr txBox="1"/>
          <p:nvPr/>
        </p:nvSpPr>
        <p:spPr>
          <a:xfrm>
            <a:off x="5575525" y="3063223"/>
            <a:ext cx="1403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B8D509-8459-4FE9-A4D7-1FD4F7E6261F}"/>
              </a:ext>
            </a:extLst>
          </p:cNvPr>
          <p:cNvSpPr txBox="1"/>
          <p:nvPr/>
        </p:nvSpPr>
        <p:spPr>
          <a:xfrm>
            <a:off x="3032234" y="3056769"/>
            <a:ext cx="6490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পার্থক্যকে আমরা কী বলতে পারি?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A17A07-8D01-4D51-83F5-1BEC2E7E2B57}"/>
              </a:ext>
            </a:extLst>
          </p:cNvPr>
          <p:cNvSpPr txBox="1"/>
          <p:nvPr/>
        </p:nvSpPr>
        <p:spPr>
          <a:xfrm>
            <a:off x="5320854" y="3024055"/>
            <a:ext cx="23752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 করা </a:t>
            </a:r>
          </a:p>
        </p:txBody>
      </p:sp>
    </p:spTree>
    <p:extLst>
      <p:ext uri="{BB962C8B-B14F-4D97-AF65-F5344CB8AC3E}">
        <p14:creationId xmlns:p14="http://schemas.microsoft.com/office/powerpoint/2010/main" val="105782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48882" y="0"/>
            <a:ext cx="9703836" cy="2220686"/>
          </a:xfrm>
          <a:prstGeom prst="horizontalScroll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0384" y="2724538"/>
            <a:ext cx="11221616" cy="429208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১০/০২/২০২০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" grpId="0" animBg="1"/>
      <p:bldP spid="4" grpId="1" animBg="1"/>
      <p:bldP spid="4" grpId="2" animBg="1"/>
      <p:bldP spid="4" grpId="3" animBg="1"/>
      <p:bldP spid="4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1AB6C33-C0E5-43E6-84C7-EA2E21741C31}"/>
              </a:ext>
            </a:extLst>
          </p:cNvPr>
          <p:cNvSpPr/>
          <p:nvPr/>
        </p:nvSpPr>
        <p:spPr>
          <a:xfrm>
            <a:off x="309489" y="239155"/>
            <a:ext cx="11591779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03B81C-5543-4DDC-91A5-B513BE54513A}"/>
              </a:ext>
            </a:extLst>
          </p:cNvPr>
          <p:cNvSpPr txBox="1"/>
          <p:nvPr/>
        </p:nvSpPr>
        <p:spPr>
          <a:xfrm>
            <a:off x="859210" y="1833053"/>
            <a:ext cx="4796004" cy="110799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CA7B98-32A0-4956-A015-9BA76CA5FF58}"/>
              </a:ext>
            </a:extLst>
          </p:cNvPr>
          <p:cNvSpPr txBox="1"/>
          <p:nvPr/>
        </p:nvSpPr>
        <p:spPr>
          <a:xfrm>
            <a:off x="1677309" y="3221012"/>
            <a:ext cx="9322547" cy="14465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 করা (মোটা-চিকন) </a:t>
            </a:r>
          </a:p>
        </p:txBody>
      </p:sp>
    </p:spTree>
    <p:extLst>
      <p:ext uri="{BB962C8B-B14F-4D97-AF65-F5344CB8AC3E}">
        <p14:creationId xmlns:p14="http://schemas.microsoft.com/office/powerpoint/2010/main" val="12380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0F80FF9-3896-4019-8D9C-8635DBC990DE}"/>
              </a:ext>
            </a:extLst>
          </p:cNvPr>
          <p:cNvSpPr/>
          <p:nvPr/>
        </p:nvSpPr>
        <p:spPr>
          <a:xfrm>
            <a:off x="309489" y="239155"/>
            <a:ext cx="11591779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8F1670-0315-44E3-8280-AC98BA5929E0}"/>
              </a:ext>
            </a:extLst>
          </p:cNvPr>
          <p:cNvSpPr txBox="1"/>
          <p:nvPr/>
        </p:nvSpPr>
        <p:spPr>
          <a:xfrm>
            <a:off x="503853" y="3561385"/>
            <a:ext cx="10692882" cy="3046988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জিনিষের মাঝে তুলনা করতে পারবে। </a:t>
            </a:r>
          </a:p>
        </p:txBody>
      </p:sp>
      <p:sp>
        <p:nvSpPr>
          <p:cNvPr id="7" name="Flowchart: Multidocument 6">
            <a:extLst>
              <a:ext uri="{FF2B5EF4-FFF2-40B4-BE49-F238E27FC236}">
                <a16:creationId xmlns:a16="http://schemas.microsoft.com/office/drawing/2014/main" xmlns="" id="{4C1932F2-B2D6-49B5-813A-6CE10590A8F7}"/>
              </a:ext>
            </a:extLst>
          </p:cNvPr>
          <p:cNvSpPr/>
          <p:nvPr/>
        </p:nvSpPr>
        <p:spPr>
          <a:xfrm>
            <a:off x="925351" y="587966"/>
            <a:ext cx="4648568" cy="2246672"/>
          </a:xfrm>
          <a:prstGeom prst="flowChartMultidocumen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unched Tape 2"/>
          <p:cNvSpPr/>
          <p:nvPr/>
        </p:nvSpPr>
        <p:spPr>
          <a:xfrm>
            <a:off x="2575249" y="587966"/>
            <a:ext cx="6997959" cy="2246672"/>
          </a:xfrm>
          <a:prstGeom prst="flowChartPunchedTape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9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3" grpId="0" animBg="1"/>
      <p:bldP spid="3" grpId="1" animBg="1"/>
      <p:bldP spid="3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C76D170-807E-4B57-B04E-C9ABD12AC69C}"/>
              </a:ext>
            </a:extLst>
          </p:cNvPr>
          <p:cNvSpPr/>
          <p:nvPr/>
        </p:nvSpPr>
        <p:spPr>
          <a:xfrm>
            <a:off x="309489" y="239155"/>
            <a:ext cx="11591779" cy="6260123"/>
          </a:xfrm>
          <a:prstGeom prst="round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B45DA0-0798-40E2-82C7-3779CD143BB6}"/>
              </a:ext>
            </a:extLst>
          </p:cNvPr>
          <p:cNvSpPr txBox="1"/>
          <p:nvPr/>
        </p:nvSpPr>
        <p:spPr>
          <a:xfrm>
            <a:off x="4778255" y="4378593"/>
            <a:ext cx="479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 দিব। </a:t>
            </a:r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xmlns="" id="{AF71B94F-1DD6-4AA4-BF51-88BB6F4B2D6B}"/>
              </a:ext>
            </a:extLst>
          </p:cNvPr>
          <p:cNvSpPr/>
          <p:nvPr/>
        </p:nvSpPr>
        <p:spPr>
          <a:xfrm>
            <a:off x="0" y="615820"/>
            <a:ext cx="4596904" cy="4470659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DDCF2F-C4EB-49E1-A738-2B61AEE00946}"/>
              </a:ext>
            </a:extLst>
          </p:cNvPr>
          <p:cNvSpPr txBox="1"/>
          <p:nvPr/>
        </p:nvSpPr>
        <p:spPr>
          <a:xfrm>
            <a:off x="783640" y="1760856"/>
            <a:ext cx="3029624" cy="2585323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endParaRPr lang="en-US" sz="540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</a:p>
          <a:p>
            <a:pPr algn="ctr"/>
            <a:r>
              <a:rPr lang="bn-IN" sz="5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প্রদর্শন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155634-E7DC-4BEC-92C0-98C3E46A6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318" y="2394209"/>
            <a:ext cx="4444369" cy="11217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DDFC100-04AF-45BF-83B1-BEDB5E09E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904" y="3053518"/>
            <a:ext cx="5188147" cy="11217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6A4D0AF-CD45-4CF8-9D06-7A7FA3169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318" y="3658262"/>
            <a:ext cx="441388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138D35B-591E-48CA-B11B-CCBB55BBD666}"/>
              </a:ext>
            </a:extLst>
          </p:cNvPr>
          <p:cNvSpPr/>
          <p:nvPr/>
        </p:nvSpPr>
        <p:spPr>
          <a:xfrm>
            <a:off x="309489" y="239155"/>
            <a:ext cx="11591779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474BF9-ACB3-4FD3-B1AA-ED630F54AA74}"/>
              </a:ext>
            </a:extLst>
          </p:cNvPr>
          <p:cNvSpPr txBox="1"/>
          <p:nvPr/>
        </p:nvSpPr>
        <p:spPr>
          <a:xfrm>
            <a:off x="624955" y="502015"/>
            <a:ext cx="3473548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8CC526-15B9-4318-B03A-E83568377B88}"/>
              </a:ext>
            </a:extLst>
          </p:cNvPr>
          <p:cNvSpPr txBox="1"/>
          <p:nvPr/>
        </p:nvSpPr>
        <p:spPr>
          <a:xfrm>
            <a:off x="3165091" y="1198827"/>
            <a:ext cx="321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কে চিকন?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A87E1E-9594-4F9E-AC39-C39448CA2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6" l="2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1"/>
          <a:stretch/>
        </p:blipFill>
        <p:spPr>
          <a:xfrm>
            <a:off x="6029249" y="1650947"/>
            <a:ext cx="2141899" cy="5084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4D0F48-6FEC-425D-82D6-7B77537EA2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2889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269"/>
          <a:stretch/>
        </p:blipFill>
        <p:spPr>
          <a:xfrm>
            <a:off x="3516786" y="1344831"/>
            <a:ext cx="2579217" cy="5084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7A4473-48FF-4888-9E27-AB931ACFDEE0}"/>
              </a:ext>
            </a:extLst>
          </p:cNvPr>
          <p:cNvSpPr txBox="1"/>
          <p:nvPr/>
        </p:nvSpPr>
        <p:spPr>
          <a:xfrm rot="20627233">
            <a:off x="1847919" y="3896457"/>
            <a:ext cx="1484823" cy="1015663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04EAC0-94BB-42CB-A491-64CE1E4CF9A3}"/>
              </a:ext>
            </a:extLst>
          </p:cNvPr>
          <p:cNvSpPr txBox="1"/>
          <p:nvPr/>
        </p:nvSpPr>
        <p:spPr>
          <a:xfrm rot="20552499">
            <a:off x="8399715" y="3006025"/>
            <a:ext cx="1484823" cy="1015663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B6C02D6A-FA9B-4877-90F4-83A3D7FCFD7E}"/>
              </a:ext>
            </a:extLst>
          </p:cNvPr>
          <p:cNvSpPr/>
          <p:nvPr/>
        </p:nvSpPr>
        <p:spPr>
          <a:xfrm rot="20530442">
            <a:off x="1463493" y="3879734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7314D5E0-7738-4C6E-9270-DEB7244C1C78}"/>
              </a:ext>
            </a:extLst>
          </p:cNvPr>
          <p:cNvSpPr/>
          <p:nvPr/>
        </p:nvSpPr>
        <p:spPr>
          <a:xfrm rot="9760014">
            <a:off x="7680091" y="3022479"/>
            <a:ext cx="2545080" cy="1025985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3B4E5A5-AEEC-44D3-B865-505EB023C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939" y="1062909"/>
            <a:ext cx="231058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1364</TotalTime>
  <Words>159</Words>
  <Application>Microsoft Office PowerPoint</Application>
  <PresentationFormat>Custom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Windows User</cp:lastModifiedBy>
  <cp:revision>177</cp:revision>
  <dcterms:created xsi:type="dcterms:W3CDTF">2019-01-25T13:45:39Z</dcterms:created>
  <dcterms:modified xsi:type="dcterms:W3CDTF">2020-02-09T16:07:38Z</dcterms:modified>
</cp:coreProperties>
</file>