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lwhitebackground.com/ant-white-background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lwhitebackground.com/ant-white-background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lwhitebackground.com/ant-white-background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lwhitebackground.com/ant-white-backgroun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8CC2F-B95A-41BF-B3C4-9F01703FD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7" y="0"/>
            <a:ext cx="9165807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110BF-20D9-4440-A902-6C40127FACD4}"/>
              </a:ext>
            </a:extLst>
          </p:cNvPr>
          <p:cNvSpPr txBox="1"/>
          <p:nvPr/>
        </p:nvSpPr>
        <p:spPr>
          <a:xfrm>
            <a:off x="304800" y="4876800"/>
            <a:ext cx="7391400" cy="9233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MULTIMEDIA CLASS</a:t>
            </a:r>
          </a:p>
        </p:txBody>
      </p:sp>
    </p:spTree>
    <p:extLst>
      <p:ext uri="{BB962C8B-B14F-4D97-AF65-F5344CB8AC3E}">
        <p14:creationId xmlns:p14="http://schemas.microsoft.com/office/powerpoint/2010/main" val="61858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A79DA-0CDD-4224-A8FC-01062997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" y="365760"/>
            <a:ext cx="1981200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71947-68D3-4C8F-8338-A77571298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400" y="3962400"/>
            <a:ext cx="1981200" cy="16741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CCD863-C5CE-4029-8360-BAAFFAD63F66}"/>
              </a:ext>
            </a:extLst>
          </p:cNvPr>
          <p:cNvSpPr/>
          <p:nvPr/>
        </p:nvSpPr>
        <p:spPr>
          <a:xfrm>
            <a:off x="3239727" y="3927231"/>
            <a:ext cx="13580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5E2A2-3918-48BE-B8A3-10D52E0AD996}"/>
              </a:ext>
            </a:extLst>
          </p:cNvPr>
          <p:cNvSpPr/>
          <p:nvPr/>
        </p:nvSpPr>
        <p:spPr>
          <a:xfrm>
            <a:off x="7813895" y="3810000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1295F-C1C5-4471-B8B4-997CD935AB70}"/>
              </a:ext>
            </a:extLst>
          </p:cNvPr>
          <p:cNvSpPr txBox="1"/>
          <p:nvPr/>
        </p:nvSpPr>
        <p:spPr>
          <a:xfrm>
            <a:off x="3059949" y="749161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ED12A-B8CD-42BA-A6DA-00D966BF35E4}"/>
              </a:ext>
            </a:extLst>
          </p:cNvPr>
          <p:cNvSpPr/>
          <p:nvPr/>
        </p:nvSpPr>
        <p:spPr>
          <a:xfrm>
            <a:off x="6889442" y="716672"/>
            <a:ext cx="8515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19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1111 L 0.47656 -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49601 -0.013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C6C7CD-BC2B-4F7B-B60E-FF65DA5B0CF7}"/>
              </a:ext>
            </a:extLst>
          </p:cNvPr>
          <p:cNvGrpSpPr/>
          <p:nvPr/>
        </p:nvGrpSpPr>
        <p:grpSpPr>
          <a:xfrm>
            <a:off x="685800" y="76200"/>
            <a:ext cx="8153400" cy="6705600"/>
            <a:chOff x="1295400" y="228600"/>
            <a:chExt cx="7668065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BAF6C6E-8D25-49D5-AB46-0C4B80306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33"/>
            <a:stretch/>
          </p:blipFill>
          <p:spPr>
            <a:xfrm>
              <a:off x="1295400" y="228600"/>
              <a:ext cx="6781800" cy="6858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C16D1F-2562-4D90-84A2-28A29CDC977B}"/>
                </a:ext>
              </a:extLst>
            </p:cNvPr>
            <p:cNvSpPr txBox="1"/>
            <p:nvPr/>
          </p:nvSpPr>
          <p:spPr>
            <a:xfrm>
              <a:off x="2791265" y="304800"/>
              <a:ext cx="617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Teachers 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3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6DB1F-5954-403A-A6C1-018C2A367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3305157"/>
            <a:ext cx="28579" cy="247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A9F76-CE19-49C1-AFB0-B54A98713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3753374" cy="4867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374133-02FD-434C-BC81-B038326FBC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40000"/>
          <a:stretch/>
        </p:blipFill>
        <p:spPr>
          <a:xfrm>
            <a:off x="4059346" y="1752600"/>
            <a:ext cx="3895050" cy="45983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F751D-1C33-43D7-9F71-72FF20969535}"/>
              </a:ext>
            </a:extLst>
          </p:cNvPr>
          <p:cNvSpPr txBox="1"/>
          <p:nvPr/>
        </p:nvSpPr>
        <p:spPr>
          <a:xfrm>
            <a:off x="851384" y="237446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at the page no 5</a:t>
            </a:r>
          </a:p>
        </p:txBody>
      </p:sp>
    </p:spTree>
    <p:extLst>
      <p:ext uri="{BB962C8B-B14F-4D97-AF65-F5344CB8AC3E}">
        <p14:creationId xmlns:p14="http://schemas.microsoft.com/office/powerpoint/2010/main" val="105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9389E1-DA8E-49D5-839F-E33B442AFF04}"/>
              </a:ext>
            </a:extLst>
          </p:cNvPr>
          <p:cNvGrpSpPr/>
          <p:nvPr/>
        </p:nvGrpSpPr>
        <p:grpSpPr>
          <a:xfrm>
            <a:off x="1600200" y="228600"/>
            <a:ext cx="5181600" cy="5765409"/>
            <a:chOff x="1600200" y="228600"/>
            <a:chExt cx="5181600" cy="5765409"/>
          </a:xfrm>
          <a:noFill/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72563EB5-EB08-4B1D-ABDF-392F32147B5B}"/>
                </a:ext>
              </a:extLst>
            </p:cNvPr>
            <p:cNvSpPr/>
            <p:nvPr/>
          </p:nvSpPr>
          <p:spPr>
            <a:xfrm>
              <a:off x="1600200" y="228600"/>
              <a:ext cx="5181600" cy="25908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FBAC85C-9195-4664-8EE9-E18C34641569}"/>
                </a:ext>
              </a:extLst>
            </p:cNvPr>
            <p:cNvSpPr/>
            <p:nvPr/>
          </p:nvSpPr>
          <p:spPr>
            <a:xfrm>
              <a:off x="1752600" y="2793609"/>
              <a:ext cx="4876800" cy="3200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1B7DD3-71B4-49ED-97C0-33AE52CEFB92}"/>
              </a:ext>
            </a:extLst>
          </p:cNvPr>
          <p:cNvSpPr txBox="1"/>
          <p:nvPr/>
        </p:nvSpPr>
        <p:spPr>
          <a:xfrm>
            <a:off x="1752600" y="3581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Make another word with the alphabet A.</a:t>
            </a:r>
          </a:p>
        </p:txBody>
      </p:sp>
    </p:spTree>
    <p:extLst>
      <p:ext uri="{BB962C8B-B14F-4D97-AF65-F5344CB8AC3E}">
        <p14:creationId xmlns:p14="http://schemas.microsoft.com/office/powerpoint/2010/main" val="191972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DDC06E-CE41-4B22-AE5C-55B0EBBB2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039"/>
            <a:ext cx="9144000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8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FB16F-3137-4DC5-93C1-D2902418D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07"/>
            <a:ext cx="9144000" cy="68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5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71DC86-954E-46FD-877B-4BCE447A95AC}"/>
              </a:ext>
            </a:extLst>
          </p:cNvPr>
          <p:cNvSpPr txBox="1"/>
          <p:nvPr/>
        </p:nvSpPr>
        <p:spPr>
          <a:xfrm>
            <a:off x="342900" y="34089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277FD-0031-4905-BFDB-3AF6608F580F}"/>
              </a:ext>
            </a:extLst>
          </p:cNvPr>
          <p:cNvSpPr txBox="1"/>
          <p:nvPr/>
        </p:nvSpPr>
        <p:spPr>
          <a:xfrm>
            <a:off x="3132406" y="2139123"/>
            <a:ext cx="64476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NAHIDA AKHTER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KALIKACCHA NORTH GOVT. PRIMARY SCHOOL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SARAIL, BRAHMANBARIA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7FF7EA-D5B6-4FB3-AAB0-0F394BBAE274}"/>
              </a:ext>
            </a:extLst>
          </p:cNvPr>
          <p:cNvGrpSpPr/>
          <p:nvPr/>
        </p:nvGrpSpPr>
        <p:grpSpPr>
          <a:xfrm>
            <a:off x="417546" y="1483445"/>
            <a:ext cx="2714860" cy="3891108"/>
            <a:chOff x="456423" y="1300315"/>
            <a:chExt cx="2714860" cy="38911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101560-D578-481E-9E55-B06C3F91F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1951306" cy="25293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D8D3A8-4313-499A-9437-40D45DC85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3" y="1300315"/>
              <a:ext cx="2714860" cy="3891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33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7E6AF-8189-4C5E-ADB5-7187370945FF}"/>
              </a:ext>
            </a:extLst>
          </p:cNvPr>
          <p:cNvSpPr/>
          <p:nvPr/>
        </p:nvSpPr>
        <p:spPr>
          <a:xfrm>
            <a:off x="2362200" y="1524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A8161-89D5-44BA-98CE-D6BAD8C00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1" y="1652583"/>
            <a:ext cx="3762900" cy="4906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E2261B-8144-4CA3-8DA6-598B9D89FA7E}"/>
              </a:ext>
            </a:extLst>
          </p:cNvPr>
          <p:cNvSpPr txBox="1"/>
          <p:nvPr/>
        </p:nvSpPr>
        <p:spPr>
          <a:xfrm>
            <a:off x="4152900" y="2084204"/>
            <a:ext cx="525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CLASS:ONE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:    2     LESSON :4-6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TITLE:ALPHABET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TODAYS LESSON:A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32D60-0113-438C-8302-4E72FE8D7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" y="1418540"/>
            <a:ext cx="4142335" cy="52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BD3DF88-A54A-4BCE-980A-1D54266D40B9}"/>
              </a:ext>
            </a:extLst>
          </p:cNvPr>
          <p:cNvGrpSpPr/>
          <p:nvPr/>
        </p:nvGrpSpPr>
        <p:grpSpPr>
          <a:xfrm>
            <a:off x="1" y="0"/>
            <a:ext cx="9143999" cy="7113800"/>
            <a:chOff x="1" y="0"/>
            <a:chExt cx="9143999" cy="71138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09810BD-18C3-4D01-91DB-734148F2DAF3}"/>
                </a:ext>
              </a:extLst>
            </p:cNvPr>
            <p:cNvSpPr/>
            <p:nvPr/>
          </p:nvSpPr>
          <p:spPr>
            <a:xfrm>
              <a:off x="1353553" y="549020"/>
              <a:ext cx="6858000" cy="1905000"/>
            </a:xfrm>
            <a:prstGeom prst="cloudCallout">
              <a:avLst>
                <a:gd name="adj1" fmla="val -17954"/>
                <a:gd name="adj2" fmla="val 736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46F349-591A-4641-9B19-052E02A65DF3}"/>
                </a:ext>
              </a:extLst>
            </p:cNvPr>
            <p:cNvSpPr txBox="1"/>
            <p:nvPr/>
          </p:nvSpPr>
          <p:spPr>
            <a:xfrm>
              <a:off x="1963153" y="1006220"/>
              <a:ext cx="601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2FC9F1-CDAF-451D-BAA5-6DFBCCABE44A}"/>
                </a:ext>
              </a:extLst>
            </p:cNvPr>
            <p:cNvSpPr txBox="1"/>
            <p:nvPr/>
          </p:nvSpPr>
          <p:spPr>
            <a:xfrm>
              <a:off x="381000" y="2035487"/>
              <a:ext cx="8153400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Listening:                                                                                                                            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1.1.1.become familiar with English sounds by listening to common English words.</a:t>
              </a:r>
            </a:p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Speaking: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1.1.1. repeat after the teacher simple words and phrases.</a:t>
              </a:r>
            </a:p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Reading: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1.2.1recognize and read the alphabet both small and capital(non-cursive).</a:t>
              </a:r>
            </a:p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Writing:</a:t>
              </a:r>
            </a:p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1.1.1.to practice letter shapes/simple writing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patterns,etc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640964-6772-4798-8BEF-6DAD0D203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6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75A40A31-934E-4226-960B-67CA45741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80656"/>
              </p:ext>
            </p:extLst>
          </p:nvPr>
        </p:nvGraphicFramePr>
        <p:xfrm>
          <a:off x="1219200" y="2751037"/>
          <a:ext cx="6973351" cy="37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1018080" imgH="437760" progId="Package">
                  <p:embed/>
                </p:oleObj>
              </mc:Choice>
              <mc:Fallback>
                <p:oleObj name="Packager Shell Object" showAsIcon="1" r:id="rId3" imgW="1018080" imgH="437760" progId="Package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56493E6-C558-4FE8-B7FE-3A5D54431A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51037"/>
                        <a:ext cx="6973351" cy="37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EE1DDDB-CD6D-48B9-A3F3-AB0673BEADA5}"/>
              </a:ext>
            </a:extLst>
          </p:cNvPr>
          <p:cNvSpPr/>
          <p:nvPr/>
        </p:nvSpPr>
        <p:spPr>
          <a:xfrm>
            <a:off x="762001" y="1371600"/>
            <a:ext cx="6973352" cy="1379436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</a:t>
            </a:r>
          </a:p>
        </p:txBody>
      </p:sp>
    </p:spTree>
    <p:extLst>
      <p:ext uri="{BB962C8B-B14F-4D97-AF65-F5344CB8AC3E}">
        <p14:creationId xmlns:p14="http://schemas.microsoft.com/office/powerpoint/2010/main" val="20361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D43EA-DB92-45C3-BE53-C56981E64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" y="457200"/>
            <a:ext cx="1981200" cy="198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4C8CD-2F2A-41F2-B29D-329FA042DAC1}"/>
              </a:ext>
            </a:extLst>
          </p:cNvPr>
          <p:cNvSpPr txBox="1"/>
          <p:nvPr/>
        </p:nvSpPr>
        <p:spPr>
          <a:xfrm>
            <a:off x="2525151" y="838200"/>
            <a:ext cx="3776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38187F-3F74-453C-B3BF-AFBC1CCF7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" y="365760"/>
            <a:ext cx="1981200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1B4AAB-F754-4685-A2BF-6D5F07E35C9A}"/>
              </a:ext>
            </a:extLst>
          </p:cNvPr>
          <p:cNvSpPr txBox="1"/>
          <p:nvPr/>
        </p:nvSpPr>
        <p:spPr>
          <a:xfrm>
            <a:off x="3124200" y="4053744"/>
            <a:ext cx="3776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2A2814-D250-46D2-98A2-258D7C868B57}"/>
              </a:ext>
            </a:extLst>
          </p:cNvPr>
          <p:cNvSpPr/>
          <p:nvPr/>
        </p:nvSpPr>
        <p:spPr>
          <a:xfrm>
            <a:off x="7160357" y="988274"/>
            <a:ext cx="1018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5F7DDC-A154-4053-AF8E-1847189B39FC}"/>
              </a:ext>
            </a:extLst>
          </p:cNvPr>
          <p:cNvSpPr/>
          <p:nvPr/>
        </p:nvSpPr>
        <p:spPr>
          <a:xfrm>
            <a:off x="7467600" y="4115299"/>
            <a:ext cx="1018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253CC-39A7-42FE-A05D-C649E82C0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945" y="3942048"/>
            <a:ext cx="1981200" cy="16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AD260B-ACED-44AC-8D66-C89991E6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" y="365760"/>
            <a:ext cx="1981200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548EB0-C2E5-4222-A09E-0AA5AF540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945" y="3942048"/>
            <a:ext cx="1981200" cy="1674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03AA44-3B53-42E3-9DF6-82558698347F}"/>
              </a:ext>
            </a:extLst>
          </p:cNvPr>
          <p:cNvSpPr/>
          <p:nvPr/>
        </p:nvSpPr>
        <p:spPr>
          <a:xfrm>
            <a:off x="3048000" y="914400"/>
            <a:ext cx="2230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2D5D5-35C9-4FE7-A6D2-1DE846829FCA}"/>
              </a:ext>
            </a:extLst>
          </p:cNvPr>
          <p:cNvSpPr/>
          <p:nvPr/>
        </p:nvSpPr>
        <p:spPr>
          <a:xfrm>
            <a:off x="3378219" y="3942048"/>
            <a:ext cx="13580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B9AA4-0D4E-45F7-B8EF-1499508668D1}"/>
              </a:ext>
            </a:extLst>
          </p:cNvPr>
          <p:cNvSpPr/>
          <p:nvPr/>
        </p:nvSpPr>
        <p:spPr>
          <a:xfrm>
            <a:off x="6858000" y="1023521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BE42E-B3C3-46D6-AB95-305E48CF2006}"/>
              </a:ext>
            </a:extLst>
          </p:cNvPr>
          <p:cNvSpPr/>
          <p:nvPr/>
        </p:nvSpPr>
        <p:spPr>
          <a:xfrm>
            <a:off x="6877929" y="3849321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46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4D453-9BCE-485E-A731-9BAEF7EA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8" y="365760"/>
            <a:ext cx="1981200" cy="198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CE8E9-0DA3-4D0D-AC6A-79B01BDDE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400" y="3962400"/>
            <a:ext cx="1981200" cy="1674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23D4A6-69F7-4B5B-830B-3E0704E600D5}"/>
              </a:ext>
            </a:extLst>
          </p:cNvPr>
          <p:cNvSpPr/>
          <p:nvPr/>
        </p:nvSpPr>
        <p:spPr>
          <a:xfrm>
            <a:off x="7086600" y="5105400"/>
            <a:ext cx="1688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65342-5909-4AA9-B1BF-84447DF71D7C}"/>
              </a:ext>
            </a:extLst>
          </p:cNvPr>
          <p:cNvSpPr/>
          <p:nvPr/>
        </p:nvSpPr>
        <p:spPr>
          <a:xfrm>
            <a:off x="7330399" y="1198602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</a:p>
        </p:txBody>
      </p:sp>
    </p:spTree>
    <p:extLst>
      <p:ext uri="{BB962C8B-B14F-4D97-AF65-F5344CB8AC3E}">
        <p14:creationId xmlns:p14="http://schemas.microsoft.com/office/powerpoint/2010/main" val="35700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5724 0.56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11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51128 -0.452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56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129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2006-08-16T00:00:00Z</dcterms:created>
  <dcterms:modified xsi:type="dcterms:W3CDTF">2020-02-09T16:20:51Z</dcterms:modified>
</cp:coreProperties>
</file>