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13" autoAdjust="0"/>
    <p:restoredTop sz="93933" autoAdjust="0"/>
  </p:normalViewPr>
  <p:slideViewPr>
    <p:cSldViewPr snapToGrid="0">
      <p:cViewPr varScale="1">
        <p:scale>
          <a:sx n="68" d="100"/>
          <a:sy n="68" d="100"/>
        </p:scale>
        <p:origin x="5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7A73A-8F5D-428B-9938-2F3FE0648874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DA657-ABC2-4413-A6C4-32E8B9F9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86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DA657-ABC2-4413-A6C4-32E8B9F91E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21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DA657-ABC2-4413-A6C4-32E8B9F91E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86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DA657-ABC2-4413-A6C4-32E8B9F91E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29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DA657-ABC2-4413-A6C4-32E8B9F91E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66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92013142-D34C-40A3-865B-C092ABB827F7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4B4211D2-A1F7-45BE-AED5-7F2C54D18CEC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278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3142-D34C-40A3-865B-C092ABB827F7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11D2-A1F7-45BE-AED5-7F2C54D18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6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92013142-D34C-40A3-865B-C092ABB827F7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4B4211D2-A1F7-45BE-AED5-7F2C54D18CE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5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3142-D34C-40A3-865B-C092ABB827F7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11D2-A1F7-45BE-AED5-7F2C54D18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22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3142-D34C-40A3-865B-C092ABB827F7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11D2-A1F7-45BE-AED5-7F2C54D18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2013142-D34C-40A3-865B-C092ABB827F7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B4211D2-A1F7-45BE-AED5-7F2C54D18CE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591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3142-D34C-40A3-865B-C092ABB827F7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11D2-A1F7-45BE-AED5-7F2C54D18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2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3142-D34C-40A3-865B-C092ABB827F7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11D2-A1F7-45BE-AED5-7F2C54D18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3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3142-D34C-40A3-865B-C092ABB827F7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11D2-A1F7-45BE-AED5-7F2C54D18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6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3142-D34C-40A3-865B-C092ABB827F7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11D2-A1F7-45BE-AED5-7F2C54D18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192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92013142-D34C-40A3-865B-C092ABB827F7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4B4211D2-A1F7-45BE-AED5-7F2C54D18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416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92013142-D34C-40A3-865B-C092ABB827F7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4B4211D2-A1F7-45BE-AED5-7F2C54D18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00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92013142-D34C-40A3-865B-C092ABB827F7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B4211D2-A1F7-45BE-AED5-7F2C54D18C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56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tm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211" y="897488"/>
            <a:ext cx="4711789" cy="5298037"/>
          </a:xfrm>
          <a:prstGeom prst="rect">
            <a:avLst/>
          </a:prstGeom>
        </p:spPr>
      </p:pic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2078432" y="1884783"/>
            <a:ext cx="4247723" cy="1545021"/>
          </a:xfrm>
        </p:spPr>
        <p:txBody>
          <a:bodyPr>
            <a:noAutofit/>
          </a:bodyPr>
          <a:lstStyle/>
          <a:p>
            <a:r>
              <a:rPr lang="bn-IN" sz="8800" b="1" dirty="0" smtClean="0">
                <a:solidFill>
                  <a:srgbClr val="FF0000"/>
                </a:solidFill>
              </a:rPr>
              <a:t>স্বাগতম</a:t>
            </a:r>
            <a:r>
              <a:rPr lang="bn-IN" sz="6000" dirty="0" smtClean="0">
                <a:solidFill>
                  <a:srgbClr val="FF0000"/>
                </a:solidFill>
              </a:rPr>
              <a:t> 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575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1223889"/>
            <a:ext cx="8770571" cy="905172"/>
          </a:xfrm>
        </p:spPr>
        <p:txBody>
          <a:bodyPr/>
          <a:lstStyle/>
          <a:p>
            <a:r>
              <a:rPr lang="bn-IN" dirty="0" smtClean="0"/>
              <a:t>কবি পরিচিতিঃ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141" y="2198234"/>
            <a:ext cx="2853461" cy="276429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832" y="5198423"/>
            <a:ext cx="1880581" cy="96322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51" y="2147718"/>
            <a:ext cx="7088068" cy="377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3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241" y="1252023"/>
            <a:ext cx="8770571" cy="778563"/>
          </a:xfrm>
        </p:spPr>
        <p:txBody>
          <a:bodyPr/>
          <a:lstStyle/>
          <a:p>
            <a:r>
              <a:rPr lang="bn-IN" dirty="0" smtClean="0"/>
              <a:t>দলীয় কাজঃ</a:t>
            </a:r>
            <a:endParaRPr lang="en-US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2096086" y="2278966"/>
            <a:ext cx="7188591" cy="61264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/>
              <a:t>ক)কবিবদ্ধ ঘরে থাকতে চান না কেন </a:t>
            </a:r>
            <a:r>
              <a:rPr lang="bn-IN" dirty="0" smtClean="0"/>
              <a:t>?</a:t>
            </a:r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2121877" y="2994074"/>
            <a:ext cx="7188591" cy="61264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i="1" dirty="0" smtClean="0"/>
              <a:t>খ)যুগান্তরের ঘূর্ণিপাকে মানুষ ঘুরছে বলতে কী বুঝ ?</a:t>
            </a:r>
            <a:endParaRPr lang="en-US" sz="2000" b="1" i="1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2147667" y="4440701"/>
            <a:ext cx="7188591" cy="61264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i="1" dirty="0"/>
              <a:t>ঘ</a:t>
            </a:r>
            <a:r>
              <a:rPr lang="bn-IN" sz="2000" b="1" i="1" dirty="0" smtClean="0"/>
              <a:t>)কিসের আশায় বীর মরণকে বরণ করে? </a:t>
            </a:r>
            <a:endParaRPr lang="en-US" sz="2000" b="1" i="1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2201594" y="3720904"/>
            <a:ext cx="7188591" cy="61264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i="1" dirty="0" smtClean="0"/>
              <a:t>গ)চন্দ্রলোকের অচীনপুরে কারা যেতে চায়?  </a:t>
            </a:r>
            <a:endParaRPr lang="en-US" sz="2000" b="1" i="1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2142978" y="5195667"/>
            <a:ext cx="7188591" cy="61264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i="1" dirty="0" smtClean="0"/>
              <a:t>ঙ)কবি হাতের মুঠোয় পুরে কী ও কেন দেখতে চান? </a:t>
            </a:r>
            <a:endParaRPr lang="en-US" b="1" i="1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2138288" y="5894363"/>
            <a:ext cx="7188591" cy="61264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8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বাড়ির কাজঃ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3897" y="2887170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/>
              <a:t>কবিতাসহ অনুশীলনীর প্রশ্নগুলো ভালোভাবে পড়ে ও শিখে খাতায় লিখে আনবে।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1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 rot="18861897">
            <a:off x="647755" y="2405576"/>
            <a:ext cx="3769500" cy="2389964"/>
          </a:xfrm>
        </p:spPr>
        <p:txBody>
          <a:bodyPr>
            <a:normAutofit/>
          </a:bodyPr>
          <a:lstStyle/>
          <a:p>
            <a:r>
              <a:rPr lang="bn-IN" sz="8000" b="1" i="1" dirty="0" smtClean="0">
                <a:solidFill>
                  <a:srgbClr val="00B0F0"/>
                </a:solidFill>
              </a:rPr>
              <a:t>ধন্যবাদ</a:t>
            </a:r>
            <a:endParaRPr lang="en-US" sz="8000" b="1" i="1" dirty="0">
              <a:solidFill>
                <a:srgbClr val="00B0F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952470" y="689316"/>
            <a:ext cx="1490533" cy="5176911"/>
          </a:xfrm>
        </p:spPr>
        <p:txBody>
          <a:bodyPr>
            <a:noAutofit/>
          </a:bodyPr>
          <a:lstStyle/>
          <a:p>
            <a:r>
              <a:rPr lang="bn-IN" sz="8000" b="1" i="1" dirty="0" smtClean="0">
                <a:solidFill>
                  <a:srgbClr val="FF0000"/>
                </a:solidFill>
              </a:rPr>
              <a:t>বি </a:t>
            </a:r>
          </a:p>
          <a:p>
            <a:r>
              <a:rPr lang="bn-IN" sz="8000" b="1" i="1" dirty="0" smtClean="0">
                <a:solidFill>
                  <a:srgbClr val="FF0000"/>
                </a:solidFill>
              </a:rPr>
              <a:t>দা</a:t>
            </a:r>
          </a:p>
          <a:p>
            <a:r>
              <a:rPr lang="bn-IN" sz="8000" b="1" i="1" dirty="0" smtClean="0">
                <a:solidFill>
                  <a:srgbClr val="FF0000"/>
                </a:solidFill>
              </a:rPr>
              <a:t>য়</a:t>
            </a:r>
            <a:endParaRPr lang="en-US" sz="8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45" y="661182"/>
            <a:ext cx="4722055" cy="554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552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9918" y="559837"/>
            <a:ext cx="6904653" cy="9144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শিক্ষক পরিচিতি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type="subTitle" idx="4294967295"/>
          </p:nvPr>
        </p:nvSpPr>
        <p:spPr>
          <a:xfrm>
            <a:off x="746449" y="1922463"/>
            <a:ext cx="6518988" cy="5224462"/>
          </a:xfrm>
        </p:spPr>
        <p:txBody>
          <a:bodyPr>
            <a:normAutofit/>
          </a:bodyPr>
          <a:lstStyle/>
          <a:p>
            <a:r>
              <a:rPr lang="bn-IN" dirty="0" smtClean="0"/>
              <a:t> </a:t>
            </a:r>
            <a:r>
              <a:rPr lang="bn-IN" sz="3200" dirty="0" smtClean="0"/>
              <a:t>সিমতা রানী সূত্রধর </a:t>
            </a:r>
          </a:p>
          <a:p>
            <a:r>
              <a:rPr lang="bn-IN" sz="3200" dirty="0" smtClean="0"/>
              <a:t>সহকারী শিক্ষক </a:t>
            </a:r>
          </a:p>
          <a:p>
            <a:r>
              <a:rPr lang="bn-IN" sz="3200" dirty="0" smtClean="0"/>
              <a:t>কালাম্বরপুর সহকারি প্রাথমিক বিদ্যালয় </a:t>
            </a:r>
          </a:p>
          <a:p>
            <a:r>
              <a:rPr lang="bn-IN" sz="3200" dirty="0" smtClean="0"/>
              <a:t>জগন্নাথপুর সুনামগঞ্জ।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266" y="1031723"/>
            <a:ext cx="4083269" cy="522911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2602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cision 2"/>
          <p:cNvSpPr/>
          <p:nvPr/>
        </p:nvSpPr>
        <p:spPr>
          <a:xfrm>
            <a:off x="3545632" y="0"/>
            <a:ext cx="5505061" cy="2183362"/>
          </a:xfrm>
          <a:prstGeom prst="flowChartDecis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i="1" dirty="0" smtClean="0"/>
              <a:t>পাঠ পরিচিতি </a:t>
            </a:r>
            <a:endParaRPr lang="en-US" sz="4400" b="1" i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8369" y="2202024"/>
            <a:ext cx="5090627" cy="4130476"/>
          </a:xfrm>
        </p:spPr>
        <p:txBody>
          <a:bodyPr/>
          <a:lstStyle/>
          <a:p>
            <a:r>
              <a:rPr lang="bn-IN" sz="3600" b="1" i="1" dirty="0" smtClean="0"/>
              <a:t>শ্রেণিঃ৫ম </a:t>
            </a:r>
          </a:p>
          <a:p>
            <a:r>
              <a:rPr lang="bn-IN" sz="3600" b="1" i="1" dirty="0" smtClean="0"/>
              <a:t>বিষয়ঃবাংলা </a:t>
            </a:r>
          </a:p>
          <a:p>
            <a:r>
              <a:rPr lang="bn-IN" sz="3600" b="1" i="1" dirty="0" smtClean="0"/>
              <a:t>পাঠঃসংকল্প </a:t>
            </a:r>
          </a:p>
          <a:p>
            <a:r>
              <a:rPr lang="bn-IN" sz="3600" b="1" i="1" dirty="0" smtClean="0"/>
              <a:t>সময়ঃ৩৫ মিনিট</a:t>
            </a:r>
          </a:p>
          <a:p>
            <a:r>
              <a:rPr lang="bn-IN" sz="3600" b="1" i="1" dirty="0" smtClean="0"/>
              <a:t>তাংঃ০৮-০২-২০২০ ইং</a:t>
            </a:r>
          </a:p>
          <a:p>
            <a:endParaRPr lang="bn-IN" dirty="0" smtClean="0"/>
          </a:p>
          <a:p>
            <a:endParaRPr lang="en-US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255" y="2055708"/>
            <a:ext cx="4703972" cy="44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5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33700" y="2396197"/>
            <a:ext cx="8770571" cy="365150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bn-BD" dirty="0"/>
              <a:t> </a:t>
            </a:r>
            <a:r>
              <a:rPr lang="bn-BD" b="1" i="1" dirty="0" smtClean="0"/>
              <a:t>পড়া</a:t>
            </a:r>
            <a:r>
              <a:rPr lang="bn-IN" b="1" i="1" dirty="0" smtClean="0"/>
              <a:t>-দক্ষতাঃ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n-IN" b="1" i="1" dirty="0" smtClean="0"/>
              <a:t>১</a:t>
            </a:r>
            <a:r>
              <a:rPr lang="en-GB" b="1" i="1" dirty="0" smtClean="0"/>
              <a:t>.</a:t>
            </a:r>
            <a:r>
              <a:rPr lang="bn-IN" b="1" i="1" dirty="0" smtClean="0"/>
              <a:t>৫</a:t>
            </a:r>
            <a:r>
              <a:rPr lang="en-GB" b="1" i="1" dirty="0" smtClean="0"/>
              <a:t>.</a:t>
            </a:r>
            <a:r>
              <a:rPr lang="bn-IN" b="1" i="1" dirty="0" smtClean="0"/>
              <a:t>১</a:t>
            </a:r>
            <a:r>
              <a:rPr lang="bn-BD" b="1" i="1" dirty="0" smtClean="0"/>
              <a:t>।বিরামচিহ্ন দেখে অর্থযতি ও শ্বাসযতি বজায় রেখে স্তবক সাবলীলভাবে পড়তে পারবে।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n-BD" b="1" i="1" dirty="0" smtClean="0"/>
              <a:t>২.২.৪।সমমানের বইয়ের কবিতা সাবলীলভাবে আবৃতি করতে পারবে।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n-BD" b="1" i="1" dirty="0" smtClean="0"/>
              <a:t> লেখা-দক্ষতাঃ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n-BD" b="1" i="1" dirty="0" smtClean="0"/>
              <a:t>১</a:t>
            </a:r>
            <a:r>
              <a:rPr lang="en-GB" b="1" i="1" dirty="0" smtClean="0"/>
              <a:t>.</a:t>
            </a:r>
            <a:r>
              <a:rPr lang="bn-BD" b="1" i="1" dirty="0" smtClean="0"/>
              <a:t>৬</a:t>
            </a:r>
            <a:r>
              <a:rPr lang="en-GB" b="1" i="1" dirty="0" smtClean="0"/>
              <a:t>.</a:t>
            </a:r>
            <a:r>
              <a:rPr lang="bn-BD" b="1" i="1" dirty="0" smtClean="0"/>
              <a:t>১।বিরামচিহ্ন ব্যবহার করে লিখতে পারবে।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n-BD" b="1" i="1" dirty="0" smtClean="0"/>
              <a:t>১</a:t>
            </a:r>
            <a:r>
              <a:rPr lang="en-GB" b="1" i="1" dirty="0" smtClean="0"/>
              <a:t>.</a:t>
            </a:r>
            <a:r>
              <a:rPr lang="bn-BD" b="1" i="1" dirty="0" smtClean="0"/>
              <a:t>৪</a:t>
            </a:r>
            <a:r>
              <a:rPr lang="en-GB" b="1" i="1" dirty="0" smtClean="0"/>
              <a:t>.</a:t>
            </a:r>
            <a:r>
              <a:rPr lang="bn-BD" b="1" i="1" dirty="0" smtClean="0"/>
              <a:t>১।যুক্তব্যঞ্জন ভেঙ্গে লিখতে পারবে । </a:t>
            </a:r>
            <a:endParaRPr lang="en-US" b="1" i="1" dirty="0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3086100" y="7207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b="1" i="1" dirty="0" smtClean="0"/>
              <a:t>শিখনফলঃ</a:t>
            </a:r>
            <a:br>
              <a:rPr lang="bn-IN" b="1" i="1" dirty="0" smtClean="0"/>
            </a:br>
            <a:r>
              <a:rPr lang="bn-IN" b="1" i="1" dirty="0" smtClean="0"/>
              <a:t>এই পাঠ শেষে শিক্ষার্থীরা যা শিখবেঃ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987228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3700" y="568345"/>
            <a:ext cx="4043875" cy="852492"/>
          </a:xfrm>
        </p:spPr>
        <p:txBody>
          <a:bodyPr/>
          <a:lstStyle/>
          <a:p>
            <a:r>
              <a:rPr lang="bn-IN" dirty="0" smtClean="0"/>
              <a:t>পাঠ ঘোষনাঃ</a:t>
            </a:r>
            <a:endParaRPr lang="en-US" dirty="0"/>
          </a:p>
        </p:txBody>
      </p:sp>
      <p:sp>
        <p:nvSpPr>
          <p:cNvPr id="8" name="Flowchart: Decision 7"/>
          <p:cNvSpPr/>
          <p:nvPr/>
        </p:nvSpPr>
        <p:spPr>
          <a:xfrm>
            <a:off x="4431324" y="2644725"/>
            <a:ext cx="5922498" cy="263065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i="1" dirty="0" smtClean="0"/>
              <a:t>সংকল্প </a:t>
            </a:r>
          </a:p>
          <a:p>
            <a:pPr algn="ctr"/>
            <a:r>
              <a:rPr lang="bn-IN" sz="2400" b="1" i="1" dirty="0" smtClean="0"/>
              <a:t>কাজী নজরুল ইসলাম 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418580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2512" y="3002055"/>
            <a:ext cx="8770571" cy="1560716"/>
          </a:xfrm>
        </p:spPr>
        <p:txBody>
          <a:bodyPr/>
          <a:lstStyle/>
          <a:p>
            <a:r>
              <a:rPr lang="bn-IN" dirty="0" smtClean="0"/>
              <a:t>এসো তোমাদের বইয়ের ৬নং পৃষ্ঠায় কী আছে দেখি।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318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40" y="408500"/>
            <a:ext cx="5753686" cy="624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99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9970" y="1215458"/>
            <a:ext cx="8770571" cy="838425"/>
          </a:xfrm>
        </p:spPr>
        <p:txBody>
          <a:bodyPr/>
          <a:lstStyle/>
          <a:p>
            <a:r>
              <a:rPr lang="bn-IN" dirty="0" smtClean="0"/>
              <a:t>চলো কবিতাটির মূলভাব জেনে নিই।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077" y="2610073"/>
            <a:ext cx="7927248" cy="290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1497" y="1328001"/>
            <a:ext cx="8770571" cy="810289"/>
          </a:xfrm>
        </p:spPr>
        <p:txBody>
          <a:bodyPr/>
          <a:lstStyle/>
          <a:p>
            <a:r>
              <a:rPr lang="bn-IN" dirty="0" smtClean="0"/>
              <a:t>একই শব্দের বিভিন্ন রূপ দেখে নিইঃ</a:t>
            </a:r>
            <a:endParaRPr lang="en-US" dirty="0"/>
          </a:p>
        </p:txBody>
      </p:sp>
      <p:sp>
        <p:nvSpPr>
          <p:cNvPr id="3" name="Flowchart: Process 2"/>
          <p:cNvSpPr/>
          <p:nvPr/>
        </p:nvSpPr>
        <p:spPr>
          <a:xfrm>
            <a:off x="3826411" y="2391508"/>
            <a:ext cx="2813539" cy="612648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i="1" dirty="0" smtClean="0">
                <a:solidFill>
                  <a:srgbClr val="FF0000"/>
                </a:solidFill>
              </a:rPr>
              <a:t>সাধু রূপ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7495735" y="2290689"/>
            <a:ext cx="2813539" cy="612648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i="1" dirty="0" smtClean="0">
                <a:solidFill>
                  <a:srgbClr val="FF0000"/>
                </a:solidFill>
              </a:rPr>
              <a:t>চলিত রূপ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3924886" y="3207434"/>
            <a:ext cx="2658794" cy="612648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>
                  <a:solidFill>
                    <a:srgbClr val="92D050"/>
                  </a:solidFill>
                </a:ln>
                <a:solidFill>
                  <a:srgbClr val="FF0000"/>
                </a:solidFill>
              </a:rPr>
              <a:t>আকিঁব</a:t>
            </a:r>
            <a:r>
              <a:rPr lang="bn-IN" dirty="0" smtClean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</a:rPr>
              <a:t> </a:t>
            </a:r>
            <a:endParaRPr lang="en-US" dirty="0">
              <a:ln>
                <a:solidFill>
                  <a:srgbClr val="92D05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3964745" y="3992880"/>
            <a:ext cx="2658794" cy="612648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>
                  <a:solidFill>
                    <a:srgbClr val="92D050"/>
                  </a:solidFill>
                </a:ln>
                <a:solidFill>
                  <a:srgbClr val="FF0000"/>
                </a:solidFill>
              </a:rPr>
              <a:t>দেখি</a:t>
            </a:r>
            <a:r>
              <a:rPr lang="bn-IN" dirty="0" smtClean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</a:rPr>
              <a:t>ব</a:t>
            </a:r>
            <a:endParaRPr lang="en-US" dirty="0">
              <a:ln>
                <a:solidFill>
                  <a:srgbClr val="92D05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7690338" y="4764259"/>
            <a:ext cx="2658794" cy="612648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</a:rPr>
              <a:t>ঘুর</a:t>
            </a:r>
            <a:r>
              <a:rPr lang="bn-IN" dirty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</a:rPr>
              <a:t>ছে</a:t>
            </a:r>
            <a:endParaRPr lang="en-US" dirty="0">
              <a:ln>
                <a:solidFill>
                  <a:srgbClr val="92D05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7617656" y="3875650"/>
            <a:ext cx="2658794" cy="612648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</a:rPr>
              <a:t>দেখব</a:t>
            </a:r>
            <a:endParaRPr lang="en-US" dirty="0">
              <a:ln>
                <a:solidFill>
                  <a:srgbClr val="92D05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7587174" y="2987040"/>
            <a:ext cx="2658794" cy="612648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</a:rPr>
              <a:t>আকঁব</a:t>
            </a:r>
            <a:endParaRPr lang="en-US" dirty="0">
              <a:ln>
                <a:solidFill>
                  <a:srgbClr val="92D05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3913163" y="4743157"/>
            <a:ext cx="2658794" cy="612648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</a:rPr>
              <a:t>ঘুরিতেছে  </a:t>
            </a:r>
            <a:endParaRPr lang="en-US" dirty="0">
              <a:ln>
                <a:solidFill>
                  <a:srgbClr val="92D05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7678616" y="5413716"/>
            <a:ext cx="2658794" cy="612648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</a:rPr>
              <a:t>মরছে</a:t>
            </a:r>
            <a:endParaRPr lang="en-US" dirty="0">
              <a:ln>
                <a:solidFill>
                  <a:srgbClr val="92D05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4004603" y="5467643"/>
            <a:ext cx="2658794" cy="612648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</a:rPr>
              <a:t>মরি</a:t>
            </a:r>
            <a:r>
              <a:rPr lang="bn-IN" dirty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</a:rPr>
              <a:t>তেছে</a:t>
            </a:r>
            <a:r>
              <a:rPr lang="bn-IN" dirty="0" smtClean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</a:rPr>
              <a:t> </a:t>
            </a:r>
            <a:endParaRPr lang="en-US" dirty="0">
              <a:ln>
                <a:solidFill>
                  <a:srgbClr val="92D05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3948332" y="6129645"/>
            <a:ext cx="2658794" cy="612648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</a:rPr>
              <a:t>আস</a:t>
            </a:r>
            <a:r>
              <a:rPr lang="bn-IN" dirty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</a:rPr>
              <a:t>তেছে</a:t>
            </a:r>
            <a:endParaRPr lang="en-US" dirty="0">
              <a:ln>
                <a:solidFill>
                  <a:srgbClr val="92D05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7662204" y="6100688"/>
            <a:ext cx="2658794" cy="612648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</a:rPr>
              <a:t>আসছে</a:t>
            </a:r>
            <a:endParaRPr lang="en-US" dirty="0">
              <a:ln>
                <a:solidFill>
                  <a:srgbClr val="92D05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1178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196</TotalTime>
  <Words>187</Words>
  <Application>Microsoft Office PowerPoint</Application>
  <PresentationFormat>Widescreen</PresentationFormat>
  <Paragraphs>55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Schoolbook</vt:lpstr>
      <vt:lpstr>Corbel</vt:lpstr>
      <vt:lpstr>Vrinda</vt:lpstr>
      <vt:lpstr>Feathered</vt:lpstr>
      <vt:lpstr>PowerPoint Presentation</vt:lpstr>
      <vt:lpstr>PowerPoint Presentation</vt:lpstr>
      <vt:lpstr>PowerPoint Presentation</vt:lpstr>
      <vt:lpstr>PowerPoint Presentation</vt:lpstr>
      <vt:lpstr>পাঠ ঘোষনাঃ</vt:lpstr>
      <vt:lpstr>এসো তোমাদের বইয়ের ৬নং পৃষ্ঠায় কী আছে দেখি। </vt:lpstr>
      <vt:lpstr>PowerPoint Presentation</vt:lpstr>
      <vt:lpstr>চলো কবিতাটির মূলভাব জেনে নিই।</vt:lpstr>
      <vt:lpstr>একই শব্দের বিভিন্ন রূপ দেখে নিইঃ</vt:lpstr>
      <vt:lpstr>কবি পরিচিতিঃ</vt:lpstr>
      <vt:lpstr>দলীয় কাজঃ</vt:lpstr>
      <vt:lpstr>বাড়ির কাজঃ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সাও</dc:title>
  <dc:creator>user</dc:creator>
  <cp:lastModifiedBy>user</cp:lastModifiedBy>
  <cp:revision>29</cp:revision>
  <dcterms:created xsi:type="dcterms:W3CDTF">2019-05-01T06:00:15Z</dcterms:created>
  <dcterms:modified xsi:type="dcterms:W3CDTF">2020-02-08T10:38:51Z</dcterms:modified>
</cp:coreProperties>
</file>