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3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2433673D-7C4D-403D-9C01-5470EA5D98D6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736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3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3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966EF871-0356-435F-8DFB-8BD638896B9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048594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59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966EF871-0356-435F-8DFB-8BD638896B9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04862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E791D2AE-D848-4091-8455-1A9FD874A20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04863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966EF871-0356-435F-8DFB-8BD638896B9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Rectangle 11"/>
          <p:cNvSpPr/>
          <p:nvPr/>
        </p:nvSpPr>
        <p:spPr>
          <a:xfrm>
            <a:off x="0" y="0"/>
            <a:ext cx="12192000" cy="6858000"/>
          </a:xfrm>
          <a:prstGeom prst="rect"/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sz="1800" kumimoji="0" lang="en-US"/>
          </a:p>
        </p:txBody>
      </p:sp>
      <p:sp useBgFill="1">
        <p:nvSpPr>
          <p:cNvPr id="1048700" name="Rounded Rectangle 12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01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algn="ctr" indent="0" marL="0">
              <a:buNone/>
              <a:defRPr sz="260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70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70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bIns="0" lIns="0" rIns="0" t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  <p:sp>
        <p:nvSpPr>
          <p:cNvPr id="1048705" name="Rectangle 6"/>
          <p:cNvSpPr/>
          <p:nvPr/>
        </p:nvSpPr>
        <p:spPr>
          <a:xfrm>
            <a:off x="83910" y="1449306"/>
            <a:ext cx="12028716" cy="1527349"/>
          </a:xfrm>
          <a:prstGeom prst="rect"/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06" name="Rectangle 9"/>
          <p:cNvSpPr/>
          <p:nvPr/>
        </p:nvSpPr>
        <p:spPr>
          <a:xfrm>
            <a:off x="83910" y="1396720"/>
            <a:ext cx="12028716" cy="120580"/>
          </a:xfrm>
          <a:prstGeom prst="rect"/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07" name="Rectangle 10"/>
          <p:cNvSpPr/>
          <p:nvPr/>
        </p:nvSpPr>
        <p:spPr>
          <a:xfrm>
            <a:off x="83910" y="2976649"/>
            <a:ext cx="12028716" cy="110532"/>
          </a:xfrm>
          <a:prstGeom prst="rect"/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08" name="Title 7"/>
          <p:cNvSpPr>
            <a:spLocks noGrp="1"/>
          </p:cNvSpPr>
          <p:nvPr>
            <p:ph type="ctrTitle"/>
          </p:nvPr>
        </p:nvSpPr>
        <p:spPr>
          <a:xfrm>
            <a:off x="609600" y="1505933"/>
            <a:ext cx="10972800" cy="1470025"/>
          </a:xfrm>
        </p:spPr>
        <p:txBody>
          <a:bodyPr anchor="ctr"/>
          <a:lstStyle>
            <a:lvl1pPr algn="ctr">
              <a:defRPr dirty="0" lang="en-US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682240" cy="5851525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3"/>
            <a:ext cx="74168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  <p:sp>
        <p:nvSpPr>
          <p:cNvPr id="1048600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10"/>
          <p:cNvSpPr/>
          <p:nvPr/>
        </p:nvSpPr>
        <p:spPr>
          <a:xfrm>
            <a:off x="0" y="0"/>
            <a:ext cx="12192000" cy="6858000"/>
          </a:xfrm>
          <a:prstGeom prst="rect"/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sz="1800" kumimoji="0" lang="en-US"/>
          </a:p>
        </p:txBody>
      </p:sp>
      <p:sp useBgFill="1">
        <p:nvSpPr>
          <p:cNvPr id="1048676" name="Rounded Rectangle 9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677" name="Title 1"/>
          <p:cNvSpPr>
            <a:spLocks noGrp="1"/>
          </p:cNvSpPr>
          <p:nvPr>
            <p:ph type="title"/>
          </p:nvPr>
        </p:nvSpPr>
        <p:spPr>
          <a:xfrm>
            <a:off x="963084" y="952503"/>
            <a:ext cx="10363200" cy="1362075"/>
          </a:xfrm>
        </p:spPr>
        <p:txBody>
          <a:bodyPr anchor="b" anchorCtr="0"/>
          <a:lstStyle>
            <a:lvl1pPr algn="l">
              <a:buNone/>
              <a:defRPr b="0" cap="none"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8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68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p>
            <a:endParaRPr lang="en-US"/>
          </a:p>
        </p:txBody>
      </p:sp>
      <p:sp>
        <p:nvSpPr>
          <p:cNvPr id="1048681" name="Rectangle 6"/>
          <p:cNvSpPr/>
          <p:nvPr/>
        </p:nvSpPr>
        <p:spPr>
          <a:xfrm flipV="1">
            <a:off x="92551" y="2376830"/>
            <a:ext cx="12018020" cy="91440"/>
          </a:xfrm>
          <a:prstGeom prst="rect"/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682" name="Rectangle 7"/>
          <p:cNvSpPr/>
          <p:nvPr/>
        </p:nvSpPr>
        <p:spPr>
          <a:xfrm>
            <a:off x="92197" y="2341478"/>
            <a:ext cx="12018375" cy="45719"/>
          </a:xfrm>
          <a:prstGeom prst="rect"/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683" name="Rectangle 8"/>
          <p:cNvSpPr/>
          <p:nvPr/>
        </p:nvSpPr>
        <p:spPr>
          <a:xfrm>
            <a:off x="91077" y="2468880"/>
            <a:ext cx="12019495" cy="45720"/>
          </a:xfrm>
          <a:prstGeom prst="rect"/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68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  <p:sp>
        <p:nvSpPr>
          <p:cNvPr id="1048673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4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7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 anchorCtr="0" lIns="91440">
            <a:noAutofit/>
          </a:bodyPr>
          <a:lstStyle>
            <a:lvl1pPr indent="0" marL="0">
              <a:buNone/>
              <a:defRPr b="1" sz="2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28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 anchorCtr="0" lIns="91440">
            <a:noAutofit/>
          </a:bodyPr>
          <a:lstStyle>
            <a:lvl1pPr indent="0" marL="0">
              <a:buNone/>
              <a:defRPr b="1" sz="2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7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  <p:sp>
        <p:nvSpPr>
          <p:cNvPr id="1048732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3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6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5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Rectangle 7"/>
          <p:cNvSpPr/>
          <p:nvPr/>
        </p:nvSpPr>
        <p:spPr>
          <a:xfrm>
            <a:off x="0" y="0"/>
            <a:ext cx="12192000" cy="6858000"/>
          </a:xfrm>
          <a:prstGeom prst="rect"/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 useBgFill="1">
        <p:nvSpPr>
          <p:cNvPr id="104871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b="0"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1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indent="0" marL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7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  <p:sp>
        <p:nvSpPr>
          <p:cNvPr id="1048725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b="0" sz="2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indent="0" marL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p>
            <a:endParaRPr lang="en-US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  <p:sp>
        <p:nvSpPr>
          <p:cNvPr id="1048714" name="Rectangle 10"/>
          <p:cNvSpPr/>
          <p:nvPr/>
        </p:nvSpPr>
        <p:spPr>
          <a:xfrm flipV="1">
            <a:off x="91076" y="4683555"/>
            <a:ext cx="12009120" cy="91440"/>
          </a:xfrm>
          <a:prstGeom prst="rect"/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15" name="Rectangle 11"/>
          <p:cNvSpPr/>
          <p:nvPr/>
        </p:nvSpPr>
        <p:spPr>
          <a:xfrm>
            <a:off x="91346" y="4650477"/>
            <a:ext cx="12008852" cy="45719"/>
          </a:xfrm>
          <a:prstGeom prst="rect"/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16" name="Rectangle 12"/>
          <p:cNvSpPr/>
          <p:nvPr/>
        </p:nvSpPr>
        <p:spPr>
          <a:xfrm>
            <a:off x="91349" y="4773227"/>
            <a:ext cx="12008849" cy="48807"/>
          </a:xfrm>
          <a:prstGeom prst="rect"/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717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8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8"/>
          <p:cNvSpPr/>
          <p:nvPr/>
        </p:nvSpPr>
        <p:spPr>
          <a:xfrm>
            <a:off x="0" y="0"/>
            <a:ext cx="12192000" cy="6858000"/>
          </a:xfrm>
          <a:prstGeom prst="rect"/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sz="1800" kumimoji="0" lang="en-US"/>
          </a:p>
        </p:txBody>
      </p:sp>
      <p:sp useBgFill="1">
        <p:nvSpPr>
          <p:cNvPr id="1048577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sz="1800" kumimoji="0" lang="en-US"/>
          </a:p>
        </p:txBody>
      </p:sp>
      <p:sp>
        <p:nvSpPr>
          <p:cNvPr id="1048578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/>
        </p:spPr>
        <p:txBody>
          <a:bodyPr anchor="b" anchorCtr="0" bIns="91440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/>
        </p:spPr>
        <p:txBody>
          <a:bodyPr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/>
        </p:spPr>
        <p:txBody>
          <a:bodyPr anchor="ctr" anchorCtr="0"/>
          <a:lstStyle>
            <a:lvl1pPr algn="r"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fld id="{36C6CF72-BD9B-496D-96F3-551E49A5DF64}" type="datetimeFigureOut">
              <a:rPr lang="en-US" smtClean="0"/>
              <a:t>02-02-20</a:t>
            </a:fld>
            <a:endParaRPr lang="en-US"/>
          </a:p>
        </p:txBody>
      </p:sp>
      <p:sp>
        <p:nvSpPr>
          <p:cNvPr id="104858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/>
        </p:spPr>
        <p:txBody>
          <a:bodyPr anchor="ctr" anchorCtr="0"/>
          <a:lstStyle>
            <a:lvl1pPr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/>
          <a:solidFill>
            <a:schemeClr val="accent1"/>
          </a:solidFill>
        </p:spPr>
        <p:txBody>
          <a:bodyPr anchor="ctr" anchorCtr="1" bIns="0" lIns="0" rIns="0" tIns="0" wrap="none">
            <a:noAutofit/>
          </a:bodyPr>
          <a:lstStyle>
            <a:lvl1pPr algn="ctr" eaLnBrk="1" hangingPunct="1" latinLnBrk="0">
              <a:defRPr sz="1400" kumimoji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06C34A-6349-4AC9-8BDD-AA8157AADC3A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sz="4000" kern="1200" kumimoji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ts val="580"/>
        </a:spcBef>
        <a:buClr>
          <a:schemeClr val="accent1"/>
        </a:buClr>
        <a:buSzPct val="8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548640" rtl="0">
        <a:spcBef>
          <a:spcPts val="370"/>
        </a:spcBef>
        <a:buClr>
          <a:schemeClr val="accent2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822960" rtl="0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97280" rtl="0">
        <a:spcBef>
          <a:spcPts val="370"/>
        </a:spcBef>
        <a:buClr>
          <a:schemeClr val="accent3"/>
        </a:buClr>
        <a:buSzPct val="80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ts val="370"/>
        </a:spcBef>
        <a:buClr>
          <a:schemeClr val="accent3"/>
        </a:buClr>
        <a:buFontTx/>
        <a:buChar char="o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645920" rtl="0">
        <a:spcBef>
          <a:spcPts val="370"/>
        </a:spcBef>
        <a:buClr>
          <a:schemeClr val="accent3"/>
        </a:buClr>
        <a:buChar char="•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1920240" rtl="0">
        <a:spcBef>
          <a:spcPts val="370"/>
        </a:spcBef>
        <a:buClr>
          <a:schemeClr val="accent2"/>
        </a:buClr>
        <a:buChar char="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194560" rtl="0">
        <a:spcBef>
          <a:spcPts val="370"/>
        </a:spcBef>
        <a:buClr>
          <a:schemeClr val="accent1">
            <a:tint val="60000"/>
          </a:schemeClr>
        </a:buClr>
        <a:buChar char="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468880" rtl="0">
        <a:spcBef>
          <a:spcPts val="370"/>
        </a:spcBef>
        <a:buClr>
          <a:schemeClr val="accent2">
            <a:tint val="60000"/>
          </a:schemeClr>
        </a:buClr>
        <a:buChar char="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7" Type="http://schemas.openxmlformats.org/officeDocument/2006/relationships/slideLayout" Target="../slideLayouts/slideLayout7.xml"/><Relationship Id="rId8" Type="http://schemas.openxmlformats.org/officeDocument/2006/relationships/notesSlide" Target="../notesSlides/notesSlide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Frame 1"/>
          <p:cNvSpPr/>
          <p:nvPr/>
        </p:nvSpPr>
        <p:spPr>
          <a:xfrm>
            <a:off x="0" y="0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741" name=""/>
          <p:cNvSpPr/>
          <p:nvPr/>
        </p:nvSpPr>
        <p:spPr>
          <a:xfrm>
            <a:off x="1143495" y="275100"/>
            <a:ext cx="9905009" cy="1361373"/>
          </a:xfrm>
          <a:prstGeom prst="wedgeRound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5400" lang="en-US">
                <a:solidFill>
                  <a:srgbClr val="FF6600"/>
                </a:solidFill>
              </a:rPr>
              <a:t>স</a:t>
            </a:r>
            <a:r>
              <a:rPr altLang="en-US" b="1" sz="5400" lang="en-US">
                <a:solidFill>
                  <a:srgbClr val="FF6600"/>
                </a:solidFill>
              </a:rPr>
              <a:t>ব</a:t>
            </a:r>
            <a:r>
              <a:rPr altLang="en-US" b="1" sz="5400" lang="en-US">
                <a:solidFill>
                  <a:srgbClr val="FF6600"/>
                </a:solidFill>
              </a:rPr>
              <a:t>া</a:t>
            </a:r>
            <a:r>
              <a:rPr altLang="en-US" b="1" sz="5400" lang="en-US">
                <a:solidFill>
                  <a:srgbClr val="FF6600"/>
                </a:solidFill>
              </a:rPr>
              <a:t>ই</a:t>
            </a:r>
            <a:r>
              <a:rPr altLang="en-US" b="1" sz="5400" lang="en-US">
                <a:solidFill>
                  <a:srgbClr val="FF6600"/>
                </a:solidFill>
              </a:rPr>
              <a:t> </a:t>
            </a:r>
            <a:r>
              <a:rPr altLang="en-US" b="1" sz="5400" lang="en-US">
                <a:solidFill>
                  <a:srgbClr val="FF6600"/>
                </a:solidFill>
              </a:rPr>
              <a:t>ক</a:t>
            </a:r>
            <a:r>
              <a:rPr altLang="en-US" b="1" sz="5400" lang="en-US">
                <a:solidFill>
                  <a:srgbClr val="FF6600"/>
                </a:solidFill>
              </a:rPr>
              <a:t>ে</a:t>
            </a:r>
            <a:r>
              <a:rPr altLang="en-US" b="1" sz="5400" lang="en-US">
                <a:solidFill>
                  <a:srgbClr val="FF6600"/>
                </a:solidFill>
              </a:rPr>
              <a:t> </a:t>
            </a:r>
            <a:r>
              <a:rPr altLang="en-US" b="1" sz="5400" lang="en-US">
                <a:solidFill>
                  <a:srgbClr val="FF6600"/>
                </a:solidFill>
              </a:rPr>
              <a:t>ল</a:t>
            </a:r>
            <a:r>
              <a:rPr altLang="en-US" b="1" sz="5400" lang="en-US">
                <a:solidFill>
                  <a:srgbClr val="FF6600"/>
                </a:solidFill>
              </a:rPr>
              <a:t>া</a:t>
            </a:r>
            <a:r>
              <a:rPr altLang="en-US" b="1" sz="5400" lang="en-US">
                <a:solidFill>
                  <a:srgbClr val="FF6600"/>
                </a:solidFill>
              </a:rPr>
              <a:t>ল</a:t>
            </a:r>
            <a:r>
              <a:rPr altLang="en-US" b="1" sz="5400" lang="en-US">
                <a:solidFill>
                  <a:srgbClr val="FF6600"/>
                </a:solidFill>
              </a:rPr>
              <a:t> </a:t>
            </a:r>
            <a:r>
              <a:rPr altLang="en-US" b="1" sz="5400" lang="en-US">
                <a:solidFill>
                  <a:srgbClr val="FF6600"/>
                </a:solidFill>
              </a:rPr>
              <a:t>গ</a:t>
            </a:r>
            <a:r>
              <a:rPr altLang="en-US" b="1" sz="5400" lang="en-US">
                <a:solidFill>
                  <a:srgbClr val="FF6600"/>
                </a:solidFill>
              </a:rPr>
              <a:t>ো</a:t>
            </a:r>
            <a:r>
              <a:rPr altLang="en-US" b="1" sz="5400" lang="en-US">
                <a:solidFill>
                  <a:srgbClr val="FF6600"/>
                </a:solidFill>
              </a:rPr>
              <a:t>ল</a:t>
            </a:r>
            <a:r>
              <a:rPr altLang="en-US" b="1" sz="5400" lang="en-US">
                <a:solidFill>
                  <a:srgbClr val="FF6600"/>
                </a:solidFill>
              </a:rPr>
              <a:t>া</a:t>
            </a:r>
            <a:r>
              <a:rPr altLang="en-US" b="1" sz="5400" lang="en-US">
                <a:solidFill>
                  <a:srgbClr val="FF6600"/>
                </a:solidFill>
              </a:rPr>
              <a:t>প</a:t>
            </a:r>
            <a:r>
              <a:rPr altLang="en-US" b="1" sz="5400" lang="en-US">
                <a:solidFill>
                  <a:srgbClr val="FF6600"/>
                </a:solidFill>
              </a:rPr>
              <a:t>ে</a:t>
            </a:r>
            <a:r>
              <a:rPr altLang="en-US" b="1" sz="5400" lang="en-US">
                <a:solidFill>
                  <a:srgbClr val="FF6600"/>
                </a:solidFill>
              </a:rPr>
              <a:t>র</a:t>
            </a:r>
            <a:r>
              <a:rPr altLang="en-US" b="1" sz="5400" lang="en-US">
                <a:solidFill>
                  <a:srgbClr val="FF6600"/>
                </a:solidFill>
              </a:rPr>
              <a:t> </a:t>
            </a:r>
            <a:r>
              <a:rPr altLang="en-US" b="1" sz="5400" lang="en-US">
                <a:solidFill>
                  <a:srgbClr val="FF6600"/>
                </a:solidFill>
              </a:rPr>
              <a:t>শ</a:t>
            </a:r>
            <a:r>
              <a:rPr altLang="en-US" b="1" sz="5400" lang="en-US">
                <a:solidFill>
                  <a:srgbClr val="FF6600"/>
                </a:solidFill>
              </a:rPr>
              <a:t>ু</a:t>
            </a:r>
            <a:r>
              <a:rPr altLang="en-US" b="1" sz="5400" lang="en-US">
                <a:solidFill>
                  <a:srgbClr val="FF6600"/>
                </a:solidFill>
              </a:rPr>
              <a:t>ভ</a:t>
            </a:r>
            <a:r>
              <a:rPr altLang="en-US" b="1" sz="5400" lang="en-US">
                <a:solidFill>
                  <a:srgbClr val="FF6600"/>
                </a:solidFill>
              </a:rPr>
              <a:t>ে</a:t>
            </a:r>
            <a:r>
              <a:rPr altLang="en-US" b="1" sz="5400" lang="en-US">
                <a:solidFill>
                  <a:srgbClr val="FF6600"/>
                </a:solidFill>
              </a:rPr>
              <a:t>চ</a:t>
            </a:r>
            <a:r>
              <a:rPr altLang="en-US" b="1" sz="5400" lang="en-US">
                <a:solidFill>
                  <a:srgbClr val="FF6600"/>
                </a:solidFill>
              </a:rPr>
              <a:t>্</a:t>
            </a:r>
            <a:r>
              <a:rPr altLang="en-US" b="1" sz="5400" lang="en-US">
                <a:solidFill>
                  <a:srgbClr val="FF6600"/>
                </a:solidFill>
              </a:rPr>
              <a:t>ছ</a:t>
            </a:r>
            <a:r>
              <a:rPr altLang="en-US" b="1" sz="5400" lang="en-US">
                <a:solidFill>
                  <a:srgbClr val="FF6600"/>
                </a:solidFill>
              </a:rPr>
              <a:t>া</a:t>
            </a:r>
            <a:endParaRPr b="1" sz="5400" lang="en-US">
              <a:solidFill>
                <a:srgbClr val="FF6600"/>
              </a:solidFill>
            </a:endParaRPr>
          </a:p>
        </p:txBody>
      </p:sp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43494" y="2040081"/>
            <a:ext cx="9868570" cy="4514182"/>
          </a:xfrm>
          <a:prstGeom prst="rect"/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Frame 11"/>
          <p:cNvSpPr/>
          <p:nvPr/>
        </p:nvSpPr>
        <p:spPr>
          <a:xfrm>
            <a:off x="371903" y="0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42" name="Oval 22"/>
          <p:cNvSpPr/>
          <p:nvPr/>
        </p:nvSpPr>
        <p:spPr>
          <a:xfrm>
            <a:off x="371902" y="1493976"/>
            <a:ext cx="2265528" cy="1296537"/>
          </a:xfrm>
          <a:prstGeom prst="ellips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3" name="Oval 23"/>
          <p:cNvSpPr/>
          <p:nvPr/>
        </p:nvSpPr>
        <p:spPr>
          <a:xfrm>
            <a:off x="0" y="4280008"/>
            <a:ext cx="2265528" cy="1296540"/>
          </a:xfrm>
          <a:prstGeom prst="ellipse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4" name="Rectangle 24"/>
          <p:cNvSpPr/>
          <p:nvPr/>
        </p:nvSpPr>
        <p:spPr>
          <a:xfrm>
            <a:off x="4343399" y="1130582"/>
            <a:ext cx="7420996" cy="2208471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অধিকতর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গাম্ভীর্যপূর্ণ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dirty="0" sz="28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শব্দবহুল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প্রাচীনরূপে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আঞ্চলিকতামুক্ত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-ই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সাধুভাষা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– “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dirty="0" sz="2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5" name="Rectangle 25"/>
          <p:cNvSpPr/>
          <p:nvPr/>
        </p:nvSpPr>
        <p:spPr>
          <a:xfrm>
            <a:off x="4237631" y="3650772"/>
            <a:ext cx="7608572" cy="2721978"/>
          </a:xfrm>
          <a:prstGeom prst="rect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ভাগীরথী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তীরবর্তী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চমৎকার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বাকভঙ্গি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উঠা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ভাষাকে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dirty="0" sz="40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– “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একজনের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লোকের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dirty="0" sz="2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6" name="Right Arrow 26"/>
          <p:cNvSpPr/>
          <p:nvPr/>
        </p:nvSpPr>
        <p:spPr>
          <a:xfrm>
            <a:off x="2876265" y="1982334"/>
            <a:ext cx="1228299" cy="504967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47" name="Right Arrow 27"/>
          <p:cNvSpPr/>
          <p:nvPr/>
        </p:nvSpPr>
        <p:spPr>
          <a:xfrm>
            <a:off x="2637430" y="4672650"/>
            <a:ext cx="1228299" cy="504967"/>
          </a:xfrm>
          <a:prstGeom prst="right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ransition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9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0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5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1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2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9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7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8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2" grpId="0" animBg="1"/>
      <p:bldP spid="1048643" grpId="0" animBg="1"/>
      <p:bldP spid="1048644" grpId="0" animBg="1"/>
      <p:bldP spid="1048645" grpId="0" animBg="1"/>
      <p:bldP spid="1048646" grpId="0" animBg="1"/>
      <p:bldP spid="10486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Frame 27"/>
          <p:cNvSpPr/>
          <p:nvPr/>
        </p:nvSpPr>
        <p:spPr>
          <a:xfrm>
            <a:off x="76200" y="4486"/>
            <a:ext cx="12115799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49" name="Rounded Rectangle 14"/>
          <p:cNvSpPr/>
          <p:nvPr/>
        </p:nvSpPr>
        <p:spPr>
          <a:xfrm>
            <a:off x="2971800" y="909850"/>
            <a:ext cx="5568287" cy="100993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dirty="0" sz="44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0" name="Right Arrow 16"/>
          <p:cNvSpPr/>
          <p:nvPr/>
        </p:nvSpPr>
        <p:spPr>
          <a:xfrm>
            <a:off x="2008496" y="3643594"/>
            <a:ext cx="8800269" cy="2097727"/>
          </a:xfrm>
          <a:prstGeom prst="right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সাধুভাষা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0" fill="hold" id="7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0" fill="hold" id="8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11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 animBg="1"/>
      <p:bldP spid="10486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Frame 10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ln>
            <a:solidFill>
              <a:srgbClr val="FFFF00"/>
            </a:solidFill>
          </a:ln>
          <a:scene3d>
            <a:camera prst="orthographicFront"/>
            <a:lightRig dir="t" rig="threeP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52" name="Flowchart: Display 13"/>
          <p:cNvSpPr/>
          <p:nvPr/>
        </p:nvSpPr>
        <p:spPr>
          <a:xfrm>
            <a:off x="423080" y="163774"/>
            <a:ext cx="4926842" cy="1037229"/>
          </a:xfrm>
          <a:prstGeom prst="flowChartDisplay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en-US" smtClean="0"/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3" name="Half Frame 15"/>
          <p:cNvSpPr/>
          <p:nvPr/>
        </p:nvSpPr>
        <p:spPr>
          <a:xfrm>
            <a:off x="5813945" y="1201002"/>
            <a:ext cx="614150" cy="5049672"/>
          </a:xfrm>
          <a:prstGeom prst="halfFrame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54" name="Flowchart: Display 20"/>
          <p:cNvSpPr/>
          <p:nvPr/>
        </p:nvSpPr>
        <p:spPr>
          <a:xfrm>
            <a:off x="6560024" y="163773"/>
            <a:ext cx="4926842" cy="1037229"/>
          </a:xfrm>
          <a:prstGeom prst="flowChartDisplay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5" name="Flowchart: Document 21"/>
          <p:cNvSpPr/>
          <p:nvPr/>
        </p:nvSpPr>
        <p:spPr>
          <a:xfrm>
            <a:off x="423080" y="1378424"/>
            <a:ext cx="4722126" cy="5479576"/>
          </a:xfrm>
          <a:prstGeom prst="flowChartDocumen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en-US" smtClean="0"/>
              <a:t> </a:t>
            </a:r>
            <a:endParaRPr dirty="0" sz="2400" lang="en-US" smtClean="0"/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সর্বজনগ্রাহ্য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পদবিন্যাস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৫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বক্তৃতা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নাটকের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৬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অব্য্য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৭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গুরুগম্ভীর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দুর্বোধ্য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মন্থর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৮ ।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অপরিবর্তনশীল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6" name="Flowchart: Document 22"/>
          <p:cNvSpPr/>
          <p:nvPr/>
        </p:nvSpPr>
        <p:spPr>
          <a:xfrm>
            <a:off x="6687402" y="1378424"/>
            <a:ext cx="4799464" cy="5479576"/>
          </a:xfrm>
          <a:prstGeom prst="flowChartDocumen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সর্বজনগ্রাহ্য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মুখের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পদবিন্যাস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৫ 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বক্তৃতা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নাটকের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৬ 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অব্য্য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2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dirty="0" sz="2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dirty="0" sz="2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৭ 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চটুল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সাবলীল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৮ ।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পরিবর্তনশীল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dirty="0" sz="2400" lang="en-US">
                <a:latin typeface="NikoshBAN" panose="02000000000000000000" pitchFamily="2" charset="0"/>
                <a:cs typeface="NikoshBAN" panose="02000000000000000000" pitchFamily="2" charset="0"/>
              </a:rPr>
              <a:t> ।      </a:t>
            </a:r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dirty="0" sz="2400" lang="en-US"/>
          </a:p>
        </p:txBody>
      </p:sp>
    </p:spTree>
  </p:cSld>
  <p:clrMapOvr>
    <a:masterClrMapping/>
  </p:clrMapOvr>
  <p:transition>
    <p:zoom dir="in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048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048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048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048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1048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048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1048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048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0486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10486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id="7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7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8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8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8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8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89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9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9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9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0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0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5">
                      <p:stCondLst>
                        <p:cond delay="indefinite"/>
                      </p:stCondLst>
                      <p:childTnLst>
                        <p:par>
                          <p:cTn fill="hold" id="106">
                            <p:stCondLst>
                              <p:cond delay="0"/>
                            </p:stCondLst>
                            <p:childTnLst>
                              <p:par>
                                <p:cTn fill="hold" id="10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1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1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1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1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1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2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2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23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9">
                      <p:stCondLst>
                        <p:cond delay="indefinite"/>
                      </p:stCondLst>
                      <p:childTnLst>
                        <p:par>
                          <p:cTn fill="hold" id="140">
                            <p:stCondLst>
                              <p:cond delay="0"/>
                            </p:stCondLst>
                            <p:childTnLst>
                              <p:par>
                                <p:cTn fill="hold" id="141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43"/>
                                        <p:tgtEl>
                                          <p:spTgt spid="1048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44"/>
                                        <p:tgtEl>
                                          <p:spTgt spid="1048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5"/>
                                        <p:tgtEl>
                                          <p:spTgt spid="1048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6"/>
                                        <p:tgtEl>
                                          <p:spTgt spid="1048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7">
                      <p:stCondLst>
                        <p:cond delay="indefinite"/>
                      </p:stCondLst>
                      <p:childTnLst>
                        <p:par>
                          <p:cTn fill="hold" id="148">
                            <p:stCondLst>
                              <p:cond delay="0"/>
                            </p:stCondLst>
                            <p:childTnLst>
                              <p:par>
                                <p:cTn fill="hold" id="149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51"/>
                                        <p:tgtEl>
                                          <p:spTgt spid="10486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52"/>
                                        <p:tgtEl>
                                          <p:spTgt spid="10486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53"/>
                                        <p:tgtEl>
                                          <p:spTgt spid="10486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54"/>
                                        <p:tgtEl>
                                          <p:spTgt spid="10486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10486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0"/>
                                        <p:tgtEl>
                                          <p:spTgt spid="10486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1">
                      <p:stCondLst>
                        <p:cond delay="indefinite"/>
                      </p:stCondLst>
                      <p:childTnLst>
                        <p:par>
                          <p:cTn fill="hold" id="162">
                            <p:stCondLst>
                              <p:cond delay="0"/>
                            </p:stCondLst>
                            <p:childTnLst>
                              <p:par>
                                <p:cTn fill="hold" id="163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10486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6"/>
                                        <p:tgtEl>
                                          <p:spTgt spid="10486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Frame 1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58" name="Snip Diagonal Corner Rectangle 25"/>
          <p:cNvSpPr/>
          <p:nvPr/>
        </p:nvSpPr>
        <p:spPr>
          <a:xfrm>
            <a:off x="2286000" y="286787"/>
            <a:ext cx="7069541" cy="1050877"/>
          </a:xfrm>
          <a:prstGeom prst="snip2Diag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7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7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b="1" dirty="0" sz="7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9" name="Round Same Side Corner Rectangle 26"/>
          <p:cNvSpPr/>
          <p:nvPr/>
        </p:nvSpPr>
        <p:spPr>
          <a:xfrm>
            <a:off x="990600" y="1479736"/>
            <a:ext cx="10591800" cy="2456597"/>
          </a:xfrm>
          <a:prstGeom prst="round2SameRect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১ ।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প্রমীত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ভাষারীতি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উঠেছিল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b="1" dirty="0" sz="32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সংবিধানের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কোথায়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প্রজাতন্ত্রের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রাষ্ট্রভাষা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b="1" dirty="0" sz="32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গারোদের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b="1" dirty="0" sz="32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b="1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b="1"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0" name="Round Same Side Corner Rectangle 27"/>
          <p:cNvSpPr/>
          <p:nvPr/>
        </p:nvSpPr>
        <p:spPr>
          <a:xfrm>
            <a:off x="990599" y="4094327"/>
            <a:ext cx="10591801" cy="2456597"/>
          </a:xfrm>
          <a:prstGeom prst="round2Same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১ ।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ভাগীরথী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প্রথমভাগের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অনুচ্ছেদে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আচিক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ত্রিশ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decel="50000" dur="10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5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100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16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7"/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2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2000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5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10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26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3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200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5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10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36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7"/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4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2000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5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10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46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7"/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5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2000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56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7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8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9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62"/>
                                        <p:tgtEl>
                                          <p:spTgt spid="104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3"/>
                                        <p:tgtEl>
                                          <p:spTgt spid="104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4"/>
                                        <p:tgtEl>
                                          <p:spTgt spid="104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5"/>
                                        <p:tgtEl>
                                          <p:spTgt spid="104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68"/>
                                        <p:tgtEl>
                                          <p:spTgt spid="104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9"/>
                                        <p:tgtEl>
                                          <p:spTgt spid="104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0"/>
                                        <p:tgtEl>
                                          <p:spTgt spid="104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1"/>
                                        <p:tgtEl>
                                          <p:spTgt spid="104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74"/>
                                        <p:tgtEl>
                                          <p:spTgt spid="104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5"/>
                                        <p:tgtEl>
                                          <p:spTgt spid="104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6"/>
                                        <p:tgtEl>
                                          <p:spTgt spid="104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77"/>
                                        <p:tgtEl>
                                          <p:spTgt spid="104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Frame 22"/>
          <p:cNvSpPr/>
          <p:nvPr/>
        </p:nvSpPr>
        <p:spPr>
          <a:xfrm>
            <a:off x="0" y="4486"/>
            <a:ext cx="12191999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  <a:scene3d>
            <a:camera prst="orthographicFront"/>
            <a:lightRig dir="t" rig="threeP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62" name="TextBox 1" descr="Water droplets"/>
          <p:cNvSpPr>
            <a:spLocks noChangeArrowheads="1"/>
          </p:cNvSpPr>
          <p:nvPr/>
        </p:nvSpPr>
        <p:spPr bwMode="auto">
          <a:xfrm>
            <a:off x="4383881" y="748439"/>
            <a:ext cx="3043238" cy="2099852"/>
          </a:xfrm>
          <a:prstGeom prst="roundRect">
            <a:avLst>
              <a:gd name="adj" fmla="val 16667"/>
            </a:avLst>
          </a:prstGeom>
          <a:blipFill rotWithShape="1" dpi="0">
            <a:blip xmlns:r="http://schemas.openxmlformats.org/officeDocument/2006/relationships" r:embed="rId1"/>
            <a:srcRect/>
            <a:tile algn="tl" flip="none" sx="100000" sy="100000" tx="0" ty="0"/>
          </a:blipFill>
          <a:ln w="38100" algn="ctr">
            <a:solidFill>
              <a:srgbClr val="0000FF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r="5400000" dist="2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dir="t" rig="threePt"/>
          </a:scene3d>
        </p:spPr>
        <p:txBody>
          <a:bodyPr>
            <a:spAutoFit/>
          </a:bodyPr>
          <a:p>
            <a:pPr algn="ctr"/>
            <a:r>
              <a:rPr b="1" dirty="0" sz="6000" lang="bn-BD">
                <a:latin typeface="NikoshBAN" pitchFamily="2" charset="0"/>
                <a:cs typeface="NikoshBAN" pitchFamily="2" charset="0"/>
              </a:rPr>
              <a:t>দলীয় কাজ</a:t>
            </a:r>
            <a:endParaRPr b="1" dirty="0" sz="6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3" name="TextBox 19"/>
          <p:cNvSpPr txBox="1"/>
          <p:nvPr/>
        </p:nvSpPr>
        <p:spPr>
          <a:xfrm>
            <a:off x="2209800" y="3428999"/>
            <a:ext cx="7772400" cy="2072639"/>
          </a:xfrm>
          <a:prstGeom prst="rect"/>
          <a:solidFill>
            <a:schemeClr val="accent1">
              <a:lumMod val="40000"/>
              <a:lumOff val="60000"/>
            </a:schemeClr>
          </a:solidFill>
        </p:spPr>
        <p:txBody>
          <a:bodyPr rtlCol="0" wrap="square">
            <a:spAutoFit/>
          </a:bodyPr>
          <a:p>
            <a:pPr algn="ctr"/>
            <a:r>
              <a:rPr b="1" dirty="0" sz="44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সাধু</a:t>
            </a:r>
            <a:r>
              <a:rPr b="1" dirty="0" sz="44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b="1" dirty="0" sz="44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চলিত</a:t>
            </a:r>
            <a:r>
              <a:rPr b="1" dirty="0" sz="44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4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ভাষারীতির</a:t>
            </a:r>
            <a:r>
              <a:rPr b="1" dirty="0" sz="44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4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b="1" dirty="0" sz="44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400" lang="en-US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b="1" dirty="0" sz="44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b="1" dirty="0" sz="4400" lang="bn-IN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endParaRPr b="1" dirty="0" sz="44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" tmFilter="0,0; .5, 1; 1, 1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5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6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7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Frame 14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scene3d>
            <a:camera prst="orthographicFront"/>
            <a:lightRig dir="t" rig="threeP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97168" name="Picture 8" descr="images ncc-0017   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886200" y="1524000"/>
            <a:ext cx="3962400" cy="2635596"/>
          </a:xfrm>
          <a:prstGeom prst="ellipse"/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48665" name="TextBox 1"/>
          <p:cNvSpPr>
            <a:spLocks noChangeArrowheads="1"/>
          </p:cNvSpPr>
          <p:nvPr/>
        </p:nvSpPr>
        <p:spPr bwMode="auto">
          <a:xfrm>
            <a:off x="4267200" y="457203"/>
            <a:ext cx="3046412" cy="783193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57150" algn="ctr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r="5400000" dist="2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dir="t" rig="threePt"/>
          </a:scene3d>
        </p:spPr>
        <p:txBody>
          <a:bodyPr>
            <a:spAutoFit/>
          </a:bodyPr>
          <a:p>
            <a:pPr algn="ctr"/>
            <a:r>
              <a:rPr b="1" dirty="0" sz="4000" lang="bn-BD">
                <a:latin typeface="NikoshBAN" pitchFamily="2" charset="0"/>
                <a:cs typeface="NikoshBAN" pitchFamily="2" charset="0"/>
              </a:rPr>
              <a:t>বাড়ির কাজ </a:t>
            </a:r>
            <a:endParaRPr b="1"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66" name="Cloud Callout 10"/>
          <p:cNvSpPr/>
          <p:nvPr/>
        </p:nvSpPr>
        <p:spPr>
          <a:xfrm>
            <a:off x="2133600" y="4495800"/>
            <a:ext cx="7848600" cy="1676400"/>
          </a:xfrm>
          <a:prstGeom prst="cloudCallout"/>
          <a:solidFill>
            <a:schemeClr val="accent4">
              <a:lumMod val="40000"/>
              <a:lumOff val="60000"/>
            </a:schemeClr>
          </a:solidFill>
          <a:ln w="57150">
            <a:solidFill>
              <a:srgbClr val="C00000"/>
            </a:solidFill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rtlCol="0"/>
          <a:p>
            <a:pPr indent="-285750" marL="285750"/>
            <a:endParaRPr dirty="0" sz="2800" lang="en-US">
              <a:latin typeface="NikoshBAN" pitchFamily="2" charset="0"/>
              <a:cs typeface="NikoshBAN" pitchFamily="2" charset="0"/>
            </a:endParaRPr>
          </a:p>
          <a:p>
            <a:pPr indent="-285750" marL="285750"/>
            <a:r>
              <a:rPr dirty="0" sz="4000" lang="en-US" err="1"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dirty="0" sz="4000" lang="en-US"/>
          </a:p>
          <a:p>
            <a:pPr algn="ctr"/>
            <a:endParaRPr b="1" dirty="0" sz="2800"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" tmFilter="0,0; .5, 1; 1, 1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5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decel="50000" dur="5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dur="500" id="18"/>
                                        <p:tgtEl>
                                          <p:spTgt spid="209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dur="500" id="23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Frame 7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ln w="38100"/>
          <a:scene3d>
            <a:camera prst="orthographicFront"/>
            <a:lightRig dir="t" rig="threeP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68" name="Round Single Corner Rectangle 4"/>
          <p:cNvSpPr/>
          <p:nvPr/>
        </p:nvSpPr>
        <p:spPr>
          <a:xfrm>
            <a:off x="607717" y="5919063"/>
            <a:ext cx="10810071" cy="641395"/>
          </a:xfrm>
          <a:prstGeom prst="flowChartAlternateProcess"/>
          <a:pattFill prst="pct5">
            <a:fgClr>
              <a:schemeClr val="bg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b="1" dirty="0" sz="4800" lang="en-US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b="1" dirty="0" sz="4800" lang="en-US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b="1" dirty="0" sz="4800" lang="en-US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b="1" dirty="0" sz="4800" lang="en-US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b="1" dirty="0" sz="4800" lang="en-US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b="1" dirty="0" sz="4800" lang="en-US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en-US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করছি</a:t>
            </a:r>
            <a:endParaRPr b="1" dirty="0" sz="48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8539" y="191710"/>
            <a:ext cx="11766969" cy="5727353"/>
          </a:xfrm>
          <a:prstGeom prst="rect"/>
        </p:spPr>
      </p:pic>
    </p:spTree>
  </p:cSld>
  <p:clrMapOvr>
    <a:masterClrMapping/>
  </p:clrMapOvr>
  <p:transition>
    <p:dissolv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Frame 1"/>
          <p:cNvSpPr/>
          <p:nvPr/>
        </p:nvSpPr>
        <p:spPr>
          <a:xfrm>
            <a:off x="0" y="4486"/>
            <a:ext cx="12191999" cy="6853517"/>
          </a:xfrm>
          <a:prstGeom prst="frame">
            <a:avLst>
              <a:gd name="adj1" fmla="val 2886"/>
            </a:avLst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en-US">
              <a:solidFill>
                <a:schemeClr val="bg1"/>
              </a:solidFill>
            </a:endParaRPr>
          </a:p>
        </p:txBody>
      </p:sp>
      <p:sp>
        <p:nvSpPr>
          <p:cNvPr id="1048588" name="Flowchart: Alternate Process 19"/>
          <p:cNvSpPr/>
          <p:nvPr/>
        </p:nvSpPr>
        <p:spPr>
          <a:xfrm>
            <a:off x="3962400" y="457200"/>
            <a:ext cx="4267200" cy="533400"/>
          </a:xfrm>
          <a:prstGeom prst="flowChartAlternateProcess"/>
          <a:solidFill>
            <a:srgbClr val="00B0F0"/>
          </a:soli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altLang="en-US"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altLang="en-US"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altLang="en-US"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b="1" dirty="0" sz="3600"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9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p>
            <a:fld id="{CD02350D-D92A-44BA-9496-F60984F45C92}" type="datetime1">
              <a:rPr lang="en-US" smtClean="0"/>
              <a:t>2/5/2020</a:t>
            </a:fld>
            <a:endParaRPr lang="en-US"/>
          </a:p>
        </p:txBody>
      </p:sp>
      <p:cxnSp>
        <p:nvCxnSpPr>
          <p:cNvPr id="3145728" name="Straight Arrow Connector 8"/>
          <p:cNvCxnSpPr>
            <a:cxnSpLocks/>
          </p:cNvCxnSpPr>
          <p:nvPr/>
        </p:nvCxnSpPr>
        <p:spPr>
          <a:xfrm flipV="1">
            <a:off x="6701531" y="2472650"/>
            <a:ext cx="0" cy="3674049"/>
          </a:xfrm>
          <a:prstGeom prst="straightConnector1"/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48743" name=""/>
          <p:cNvSpPr/>
          <p:nvPr/>
        </p:nvSpPr>
        <p:spPr>
          <a:xfrm>
            <a:off x="148984" y="1268436"/>
            <a:ext cx="5674088" cy="5489903"/>
          </a:xfrm>
          <a:prstGeom prst="flowChartMultidocumen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2800" lang="en-US">
                <a:solidFill>
                  <a:srgbClr val="FF6600"/>
                </a:solidFill>
              </a:rPr>
              <a:t>মোহাম্মাদ আবু সাইদ</a:t>
            </a:r>
            <a:endParaRPr b="1" sz="2800" lang="en-US">
              <a:solidFill>
                <a:srgbClr val="FF6600"/>
              </a:solidFill>
            </a:endParaRPr>
          </a:p>
          <a:p>
            <a:pPr algn="ctr"/>
            <a:r>
              <a:rPr b="1" sz="2800" lang="en-US">
                <a:solidFill>
                  <a:srgbClr val="FF6600"/>
                </a:solidFill>
              </a:rPr>
              <a:t>সহকারী শিক্ষক</a:t>
            </a:r>
            <a:endParaRPr b="1" sz="2800" lang="en-US">
              <a:solidFill>
                <a:srgbClr val="FF6600"/>
              </a:solidFill>
            </a:endParaRPr>
          </a:p>
          <a:p>
            <a:pPr algn="ctr"/>
            <a:r>
              <a:rPr b="1" sz="2800" lang="en-US">
                <a:solidFill>
                  <a:srgbClr val="FF6600"/>
                </a:solidFill>
              </a:rPr>
              <a:t>দেবোত্তর দাখিল মাদরাসা</a:t>
            </a:r>
            <a:endParaRPr b="1" sz="2800" lang="en-US">
              <a:solidFill>
                <a:srgbClr val="FF6600"/>
              </a:solidFill>
            </a:endParaRPr>
          </a:p>
          <a:p>
            <a:pPr algn="ctr"/>
            <a:r>
              <a:rPr b="1" sz="2800" lang="en-US">
                <a:solidFill>
                  <a:srgbClr val="FF6600"/>
                </a:solidFill>
              </a:rPr>
              <a:t>আটঘরিয়া,পাবনা</a:t>
            </a:r>
            <a:endParaRPr b="1" sz="2800" lang="en-US">
              <a:solidFill>
                <a:srgbClr val="FF6600"/>
              </a:solidFill>
            </a:endParaRPr>
          </a:p>
          <a:p>
            <a:pPr algn="ctr"/>
            <a:r>
              <a:rPr b="1" sz="2800" lang="en-US">
                <a:solidFill>
                  <a:srgbClr val="FF6600"/>
                </a:solidFill>
              </a:rPr>
              <a:t>মোবাইল: ০১৭১৭২৮৯৫৫০</a:t>
            </a:r>
            <a:endParaRPr b="1" sz="2800" lang="en-US">
              <a:solidFill>
                <a:srgbClr val="FF6600"/>
              </a:solidFill>
            </a:endParaRPr>
          </a:p>
          <a:p>
            <a:pPr algn="ctr"/>
            <a:r>
              <a:rPr b="1" sz="2800" lang="en-US">
                <a:solidFill>
                  <a:srgbClr val="FF6600"/>
                </a:solidFill>
              </a:rPr>
              <a:t>ইমেইলঃ masayeedtonmoy@gmail.com</a:t>
            </a:r>
            <a:endParaRPr b="1" sz="2800" lang="en-US">
              <a:solidFill>
                <a:srgbClr val="FF6600"/>
              </a:solidFill>
            </a:endParaRPr>
          </a:p>
          <a:p>
            <a:pPr algn="ctr"/>
            <a:endParaRPr b="1" sz="2800" lang="en-US">
              <a:solidFill>
                <a:srgbClr val="FF6600"/>
              </a:solidFill>
            </a:endParaRPr>
          </a:p>
        </p:txBody>
      </p:sp>
      <p:sp>
        <p:nvSpPr>
          <p:cNvPr id="1048744" name=""/>
          <p:cNvSpPr/>
          <p:nvPr/>
        </p:nvSpPr>
        <p:spPr>
          <a:xfrm>
            <a:off x="5823071" y="1268436"/>
            <a:ext cx="6036403" cy="5448161"/>
          </a:xfrm>
          <a:prstGeom prst="flowChartMultidocumen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US"/>
          </a:p>
        </p:txBody>
      </p:sp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823072" y="2472650"/>
            <a:ext cx="3722218" cy="3560387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dur="500" id="7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"/>
          <p:cNvSpPr/>
          <p:nvPr/>
        </p:nvSpPr>
        <p:spPr>
          <a:xfrm>
            <a:off x="361916" y="146097"/>
            <a:ext cx="11455881" cy="1962289"/>
          </a:xfrm>
          <a:prstGeom prst="ellipseRibbon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8000" lang="en-US">
                <a:solidFill>
                  <a:srgbClr val="FF0000"/>
                </a:solidFill>
              </a:rPr>
              <a:t>প</a:t>
            </a:r>
            <a:r>
              <a:rPr altLang="en-US" b="1" sz="8000" lang="en-US">
                <a:solidFill>
                  <a:srgbClr val="FF0000"/>
                </a:solidFill>
              </a:rPr>
              <a:t>া</a:t>
            </a:r>
            <a:r>
              <a:rPr altLang="en-US" b="1" sz="8000" lang="en-US">
                <a:solidFill>
                  <a:srgbClr val="FF0000"/>
                </a:solidFill>
              </a:rPr>
              <a:t>ঠ</a:t>
            </a:r>
            <a:r>
              <a:rPr altLang="en-US" b="1" sz="8000" lang="en-US">
                <a:solidFill>
                  <a:srgbClr val="FF0000"/>
                </a:solidFill>
              </a:rPr>
              <a:t> </a:t>
            </a:r>
            <a:r>
              <a:rPr altLang="en-US" b="1" sz="8000" lang="en-US">
                <a:solidFill>
                  <a:srgbClr val="FF0000"/>
                </a:solidFill>
              </a:rPr>
              <a:t>প</a:t>
            </a:r>
            <a:r>
              <a:rPr altLang="en-US" b="1" sz="8000" lang="en-US">
                <a:solidFill>
                  <a:srgbClr val="FF0000"/>
                </a:solidFill>
              </a:rPr>
              <a:t>র</a:t>
            </a:r>
            <a:r>
              <a:rPr altLang="en-US" b="1" sz="8000" lang="en-US">
                <a:solidFill>
                  <a:srgbClr val="FF0000"/>
                </a:solidFill>
              </a:rPr>
              <a:t>ি</a:t>
            </a:r>
            <a:r>
              <a:rPr altLang="en-US" b="1" sz="8000" lang="en-US">
                <a:solidFill>
                  <a:srgbClr val="FF0000"/>
                </a:solidFill>
              </a:rPr>
              <a:t>চ</a:t>
            </a:r>
            <a:r>
              <a:rPr altLang="en-US" b="1" sz="8000" lang="en-US">
                <a:solidFill>
                  <a:srgbClr val="FF0000"/>
                </a:solidFill>
              </a:rPr>
              <a:t>ি</a:t>
            </a:r>
            <a:r>
              <a:rPr altLang="en-US" b="1" sz="8000" lang="en-US">
                <a:solidFill>
                  <a:srgbClr val="FF0000"/>
                </a:solidFill>
              </a:rPr>
              <a:t>ত</a:t>
            </a:r>
            <a:r>
              <a:rPr altLang="en-US" b="1" sz="8000" lang="en-US">
                <a:solidFill>
                  <a:srgbClr val="FF0000"/>
                </a:solidFill>
              </a:rPr>
              <a:t>ি</a:t>
            </a:r>
            <a:endParaRPr b="1" sz="8000" lang="en-US">
              <a:solidFill>
                <a:srgbClr val="FF0000"/>
              </a:solidFill>
            </a:endParaRPr>
          </a:p>
        </p:txBody>
      </p:sp>
      <p:sp>
        <p:nvSpPr>
          <p:cNvPr id="1048746" name=""/>
          <p:cNvSpPr/>
          <p:nvPr/>
        </p:nvSpPr>
        <p:spPr>
          <a:xfrm>
            <a:off x="1074826" y="2351209"/>
            <a:ext cx="10030060" cy="4078829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lang="en-US"/>
          </a:p>
        </p:txBody>
      </p:sp>
      <p:sp>
        <p:nvSpPr>
          <p:cNvPr id="1048747" name=""/>
          <p:cNvSpPr txBox="1"/>
          <p:nvPr/>
        </p:nvSpPr>
        <p:spPr>
          <a:xfrm>
            <a:off x="3449897" y="3197451"/>
            <a:ext cx="6000829" cy="2479039"/>
          </a:xfrm>
          <a:prstGeom prst="rect"/>
        </p:spPr>
        <p:txBody>
          <a:bodyPr rtlCol="0" wrap="square">
            <a:spAutoFit/>
          </a:bodyPr>
          <a:p>
            <a:r>
              <a:rPr altLang="en-US" b="1" sz="4000" lang="en-US">
                <a:solidFill>
                  <a:srgbClr val="008000"/>
                </a:solidFill>
              </a:rPr>
              <a:t>ব</a:t>
            </a:r>
            <a:r>
              <a:rPr altLang="en-US" b="1" sz="4000" lang="en-US">
                <a:solidFill>
                  <a:srgbClr val="008000"/>
                </a:solidFill>
              </a:rPr>
              <a:t>া</a:t>
            </a:r>
            <a:r>
              <a:rPr altLang="en-US" b="1" sz="4000" lang="en-US">
                <a:solidFill>
                  <a:srgbClr val="008000"/>
                </a:solidFill>
              </a:rPr>
              <a:t>ং</a:t>
            </a:r>
            <a:r>
              <a:rPr altLang="en-US" b="1" sz="4000" lang="en-US">
                <a:solidFill>
                  <a:srgbClr val="008000"/>
                </a:solidFill>
              </a:rPr>
              <a:t>ল</a:t>
            </a:r>
            <a:r>
              <a:rPr altLang="en-US" b="1" sz="4000" lang="en-US">
                <a:solidFill>
                  <a:srgbClr val="008000"/>
                </a:solidFill>
              </a:rPr>
              <a:t>া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ব</a:t>
            </a:r>
            <a:r>
              <a:rPr altLang="en-US" b="1" sz="4000" lang="en-US">
                <a:solidFill>
                  <a:srgbClr val="008000"/>
                </a:solidFill>
              </a:rPr>
              <a:t>্</a:t>
            </a:r>
            <a:r>
              <a:rPr altLang="en-US" b="1" sz="4000" lang="en-US">
                <a:solidFill>
                  <a:srgbClr val="008000"/>
                </a:solidFill>
              </a:rPr>
              <a:t>য</a:t>
            </a:r>
            <a:r>
              <a:rPr altLang="en-US" b="1" sz="4000" lang="en-US">
                <a:solidFill>
                  <a:srgbClr val="008000"/>
                </a:solidFill>
              </a:rPr>
              <a:t>া</a:t>
            </a:r>
            <a:r>
              <a:rPr altLang="en-US" b="1" sz="4000" lang="en-US">
                <a:solidFill>
                  <a:srgbClr val="008000"/>
                </a:solidFill>
              </a:rPr>
              <a:t>ক</a:t>
            </a:r>
            <a:r>
              <a:rPr altLang="en-US" b="1" sz="4000" lang="en-US">
                <a:solidFill>
                  <a:srgbClr val="008000"/>
                </a:solidFill>
              </a:rPr>
              <a:t>র</a:t>
            </a:r>
            <a:r>
              <a:rPr altLang="en-US" b="1" sz="4000" lang="en-US">
                <a:solidFill>
                  <a:srgbClr val="008000"/>
                </a:solidFill>
              </a:rPr>
              <a:t>ণ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ও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ন</a:t>
            </a:r>
            <a:r>
              <a:rPr altLang="en-US" b="1" sz="4000" lang="en-US">
                <a:solidFill>
                  <a:srgbClr val="008000"/>
                </a:solidFill>
              </a:rPr>
              <a:t>ি</a:t>
            </a:r>
            <a:r>
              <a:rPr altLang="en-US" b="1" sz="4000" lang="en-US">
                <a:solidFill>
                  <a:srgbClr val="008000"/>
                </a:solidFill>
              </a:rPr>
              <a:t>র</a:t>
            </a:r>
            <a:r>
              <a:rPr altLang="en-US" b="1" sz="4000" lang="en-US">
                <a:solidFill>
                  <a:srgbClr val="008000"/>
                </a:solidFill>
              </a:rPr>
              <a:t>্</a:t>
            </a:r>
            <a:r>
              <a:rPr altLang="en-US" b="1" sz="4000" lang="en-US">
                <a:solidFill>
                  <a:srgbClr val="008000"/>
                </a:solidFill>
              </a:rPr>
              <a:t>ম</a:t>
            </a:r>
            <a:r>
              <a:rPr altLang="en-US" b="1" sz="4000" lang="en-US">
                <a:solidFill>
                  <a:srgbClr val="008000"/>
                </a:solidFill>
              </a:rPr>
              <a:t>ি</a:t>
            </a:r>
            <a:r>
              <a:rPr altLang="en-US" b="1" sz="4000" lang="en-US">
                <a:solidFill>
                  <a:srgbClr val="008000"/>
                </a:solidFill>
              </a:rPr>
              <a:t>ত</a:t>
            </a:r>
            <a:r>
              <a:rPr altLang="en-US" b="1" sz="4000" lang="en-US">
                <a:solidFill>
                  <a:srgbClr val="008000"/>
                </a:solidFill>
              </a:rPr>
              <a:t>ি</a:t>
            </a:r>
            <a:endParaRPr b="1" sz="4000" lang="en-US">
              <a:solidFill>
                <a:srgbClr val="008000"/>
              </a:solidFill>
            </a:endParaRPr>
          </a:p>
          <a:p>
            <a:r>
              <a:rPr altLang="en-US" b="1" sz="4000" lang="en-US">
                <a:solidFill>
                  <a:srgbClr val="008000"/>
                </a:solidFill>
              </a:rPr>
              <a:t>শ</a:t>
            </a:r>
            <a:r>
              <a:rPr altLang="en-US" b="1" sz="4000" lang="en-US">
                <a:solidFill>
                  <a:srgbClr val="008000"/>
                </a:solidFill>
              </a:rPr>
              <a:t>্</a:t>
            </a:r>
            <a:r>
              <a:rPr altLang="en-US" b="1" sz="4000" lang="en-US">
                <a:solidFill>
                  <a:srgbClr val="008000"/>
                </a:solidFill>
              </a:rPr>
              <a:t>র</a:t>
            </a:r>
            <a:r>
              <a:rPr altLang="en-US" b="1" sz="4000" lang="en-US">
                <a:solidFill>
                  <a:srgbClr val="008000"/>
                </a:solidFill>
              </a:rPr>
              <a:t>ে</a:t>
            </a:r>
            <a:r>
              <a:rPr altLang="en-US" b="1" sz="4000" lang="en-US">
                <a:solidFill>
                  <a:srgbClr val="008000"/>
                </a:solidFill>
              </a:rPr>
              <a:t>ণ</a:t>
            </a:r>
            <a:r>
              <a:rPr altLang="en-US" b="1" sz="4000" lang="en-US">
                <a:solidFill>
                  <a:srgbClr val="008000"/>
                </a:solidFill>
              </a:rPr>
              <a:t>ি</a:t>
            </a:r>
            <a:r>
              <a:rPr altLang="en-US" b="1" sz="4000" lang="en-US">
                <a:solidFill>
                  <a:srgbClr val="008000"/>
                </a:solidFill>
              </a:rPr>
              <a:t>ঃ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৭</a:t>
            </a:r>
            <a:r>
              <a:rPr altLang="en-US" b="1" sz="4000" lang="en-US">
                <a:solidFill>
                  <a:srgbClr val="008000"/>
                </a:solidFill>
              </a:rPr>
              <a:t>ম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endParaRPr b="1" sz="4000" lang="en-US">
              <a:solidFill>
                <a:srgbClr val="008000"/>
              </a:solidFill>
            </a:endParaRPr>
          </a:p>
          <a:p>
            <a:r>
              <a:rPr altLang="en-US" b="1" sz="4000" lang="en-US">
                <a:solidFill>
                  <a:srgbClr val="008000"/>
                </a:solidFill>
              </a:rPr>
              <a:t>ব</a:t>
            </a:r>
            <a:r>
              <a:rPr altLang="en-US" b="1" sz="4000" lang="en-US">
                <a:solidFill>
                  <a:srgbClr val="008000"/>
                </a:solidFill>
              </a:rPr>
              <a:t>ি</a:t>
            </a:r>
            <a:r>
              <a:rPr altLang="en-US" b="1" sz="4000" lang="en-US">
                <a:solidFill>
                  <a:srgbClr val="008000"/>
                </a:solidFill>
              </a:rPr>
              <a:t>ষ</a:t>
            </a:r>
            <a:r>
              <a:rPr altLang="en-US" b="1" sz="4000" lang="en-US">
                <a:solidFill>
                  <a:srgbClr val="008000"/>
                </a:solidFill>
              </a:rPr>
              <a:t>য়</a:t>
            </a:r>
            <a:r>
              <a:rPr altLang="en-US" b="1" sz="4000" lang="en-US">
                <a:solidFill>
                  <a:srgbClr val="008000"/>
                </a:solidFill>
              </a:rPr>
              <a:t>ঃ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ভ</a:t>
            </a:r>
            <a:r>
              <a:rPr altLang="en-US" b="1" sz="4000" lang="en-US">
                <a:solidFill>
                  <a:srgbClr val="008000"/>
                </a:solidFill>
              </a:rPr>
              <a:t>া</a:t>
            </a:r>
            <a:r>
              <a:rPr altLang="en-US" b="1" sz="4000" lang="en-US">
                <a:solidFill>
                  <a:srgbClr val="008000"/>
                </a:solidFill>
              </a:rPr>
              <a:t>ষ</a:t>
            </a:r>
            <a:r>
              <a:rPr altLang="en-US" b="1" sz="4000" lang="en-US">
                <a:solidFill>
                  <a:srgbClr val="008000"/>
                </a:solidFill>
              </a:rPr>
              <a:t>া</a:t>
            </a:r>
            <a:endParaRPr b="1" sz="4000" lang="en-US">
              <a:solidFill>
                <a:srgbClr val="008000"/>
              </a:solidFill>
            </a:endParaRPr>
          </a:p>
          <a:p>
            <a:r>
              <a:rPr altLang="en-US" b="1" sz="4000" lang="en-US">
                <a:solidFill>
                  <a:srgbClr val="008000"/>
                </a:solidFill>
              </a:rPr>
              <a:t>স</a:t>
            </a:r>
            <a:r>
              <a:rPr altLang="en-US" b="1" sz="4000" lang="en-US">
                <a:solidFill>
                  <a:srgbClr val="008000"/>
                </a:solidFill>
              </a:rPr>
              <a:t>ম</a:t>
            </a:r>
            <a:r>
              <a:rPr altLang="en-US" b="1" sz="4000" lang="en-US">
                <a:solidFill>
                  <a:srgbClr val="008000"/>
                </a:solidFill>
              </a:rPr>
              <a:t>য়</a:t>
            </a:r>
            <a:r>
              <a:rPr altLang="en-US" b="1" sz="4000" lang="en-US">
                <a:solidFill>
                  <a:srgbClr val="008000"/>
                </a:solidFill>
              </a:rPr>
              <a:t>: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৫</a:t>
            </a:r>
            <a:r>
              <a:rPr altLang="en-US" b="1" sz="4000" lang="en-US">
                <a:solidFill>
                  <a:srgbClr val="008000"/>
                </a:solidFill>
              </a:rPr>
              <a:t>০</a:t>
            </a:r>
            <a:r>
              <a:rPr altLang="en-US" b="1" sz="4000" lang="en-US">
                <a:solidFill>
                  <a:srgbClr val="008000"/>
                </a:solidFill>
              </a:rPr>
              <a:t> </a:t>
            </a:r>
            <a:r>
              <a:rPr altLang="en-US" b="1" sz="4000" lang="en-US">
                <a:solidFill>
                  <a:srgbClr val="008000"/>
                </a:solidFill>
              </a:rPr>
              <a:t>ম</a:t>
            </a:r>
            <a:r>
              <a:rPr altLang="en-US" b="1" sz="4000" lang="en-US">
                <a:solidFill>
                  <a:srgbClr val="008000"/>
                </a:solidFill>
              </a:rPr>
              <a:t>ি</a:t>
            </a:r>
            <a:r>
              <a:rPr altLang="en-US" b="1" sz="4000" lang="en-US">
                <a:solidFill>
                  <a:srgbClr val="008000"/>
                </a:solidFill>
              </a:rPr>
              <a:t>ন</a:t>
            </a:r>
            <a:r>
              <a:rPr altLang="en-US" b="1" sz="4000" lang="en-US">
                <a:solidFill>
                  <a:srgbClr val="008000"/>
                </a:solidFill>
              </a:rPr>
              <a:t>ি</a:t>
            </a:r>
            <a:r>
              <a:rPr altLang="en-US" b="1" sz="4000" lang="en-US">
                <a:solidFill>
                  <a:srgbClr val="008000"/>
                </a:solidFill>
              </a:rPr>
              <a:t>ট</a:t>
            </a:r>
            <a:endParaRPr b="1" sz="40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Frame 22"/>
          <p:cNvSpPr/>
          <p:nvPr/>
        </p:nvSpPr>
        <p:spPr>
          <a:xfrm>
            <a:off x="1" y="4486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  <a:scene3d>
            <a:camera prst="orthographicFront"/>
            <a:lightRig dir="t" rig="threeP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02" name="Snip Diagonal Corner Rectangle 27"/>
          <p:cNvSpPr/>
          <p:nvPr/>
        </p:nvSpPr>
        <p:spPr>
          <a:xfrm>
            <a:off x="160292" y="196377"/>
            <a:ext cx="11900847" cy="914400"/>
          </a:xfrm>
          <a:prstGeom prst="snip2Diag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মনোযোগ দিয়ে দেখঃ</a:t>
            </a:r>
            <a:endParaRPr dirty="0" sz="4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3" name="Snip Diagonal Corner Rectangle 28"/>
          <p:cNvSpPr/>
          <p:nvPr/>
        </p:nvSpPr>
        <p:spPr>
          <a:xfrm>
            <a:off x="1181633" y="3485488"/>
            <a:ext cx="4012441" cy="545910"/>
          </a:xfrm>
          <a:prstGeom prst="snip2Diag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ইশারা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dirty="0" sz="2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4" name="Snip Diagonal Corner Rectangle 29"/>
          <p:cNvSpPr/>
          <p:nvPr/>
        </p:nvSpPr>
        <p:spPr>
          <a:xfrm>
            <a:off x="6848830" y="3485488"/>
            <a:ext cx="4285398" cy="545910"/>
          </a:xfrm>
          <a:prstGeom prst="snip2Diag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/>
              <a:t>অঙ্গভঙ্গি</a:t>
            </a:r>
            <a:endParaRPr dirty="0" sz="3200" lang="en-US"/>
          </a:p>
        </p:txBody>
      </p:sp>
      <p:sp>
        <p:nvSpPr>
          <p:cNvPr id="1048605" name="Snip Diagonal Corner Rectangle 30"/>
          <p:cNvSpPr/>
          <p:nvPr/>
        </p:nvSpPr>
        <p:spPr>
          <a:xfrm>
            <a:off x="1045155" y="6099413"/>
            <a:ext cx="4285398" cy="545910"/>
          </a:xfrm>
          <a:prstGeom prst="snip2Diag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lang="en-US" err="1" smtClean="0"/>
              <a:t>ছবির</a:t>
            </a:r>
            <a:r>
              <a:rPr dirty="0" sz="2800" lang="en-US" smtClean="0"/>
              <a:t> </a:t>
            </a:r>
            <a:r>
              <a:rPr dirty="0" sz="2800" lang="en-US" err="1" smtClean="0"/>
              <a:t>ভাষা</a:t>
            </a:r>
            <a:r>
              <a:rPr dirty="0" sz="2800" lang="en-US" smtClean="0"/>
              <a:t> </a:t>
            </a:r>
            <a:endParaRPr dirty="0" sz="2800" lang="en-US"/>
          </a:p>
        </p:txBody>
      </p:sp>
      <p:sp>
        <p:nvSpPr>
          <p:cNvPr id="1048606" name="Snip Diagonal Corner Rectangle 31"/>
          <p:cNvSpPr/>
          <p:nvPr/>
        </p:nvSpPr>
        <p:spPr>
          <a:xfrm>
            <a:off x="6848830" y="6099413"/>
            <a:ext cx="4285398" cy="545910"/>
          </a:xfrm>
          <a:prstGeom prst="snip2Diag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/>
              <a:t>নাচের</a:t>
            </a:r>
            <a:r>
              <a:rPr dirty="0" sz="3200" lang="en-US" smtClean="0"/>
              <a:t> </a:t>
            </a:r>
            <a:r>
              <a:rPr dirty="0" sz="3200" lang="en-US" err="1" smtClean="0"/>
              <a:t>ভাষা</a:t>
            </a:r>
            <a:endParaRPr dirty="0" sz="3200" lang="en-US"/>
          </a:p>
        </p:txBody>
      </p:sp>
      <p:pic>
        <p:nvPicPr>
          <p:cNvPr id="2097155" name="Picture 3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38200" y="1295400"/>
            <a:ext cx="5133833" cy="1942010"/>
          </a:xfrm>
          <a:prstGeom prst="rect"/>
        </p:spPr>
      </p:pic>
      <p:pic>
        <p:nvPicPr>
          <p:cNvPr id="2097156" name="Picture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424613" y="1358855"/>
            <a:ext cx="5133833" cy="1942010"/>
          </a:xfrm>
          <a:prstGeom prst="rect"/>
        </p:spPr>
      </p:pic>
      <p:pic>
        <p:nvPicPr>
          <p:cNvPr id="2097157" name="Picture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838199" y="4216021"/>
            <a:ext cx="5133833" cy="1780656"/>
          </a:xfrm>
          <a:prstGeom prst="rect"/>
        </p:spPr>
      </p:pic>
      <p:pic>
        <p:nvPicPr>
          <p:cNvPr id="2097158" name="Picture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6424613" y="4188359"/>
            <a:ext cx="5133833" cy="1754092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1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2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8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9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54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55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6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61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62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63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animBg="1"/>
      <p:bldP spid="1048603" grpId="0" animBg="1"/>
      <p:bldP spid="1048604" grpId="0" animBg="1"/>
      <p:bldP spid="1048605" grpId="0" animBg="1"/>
      <p:bldP spid="10486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ame 12"/>
          <p:cNvSpPr/>
          <p:nvPr/>
        </p:nvSpPr>
        <p:spPr>
          <a:xfrm>
            <a:off x="152400" y="-4181"/>
            <a:ext cx="12039600" cy="6853517"/>
          </a:xfrm>
          <a:prstGeom prst="frame">
            <a:avLst>
              <a:gd name="adj1" fmla="val 2886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08" name="TextBox 4"/>
          <p:cNvSpPr txBox="1"/>
          <p:nvPr/>
        </p:nvSpPr>
        <p:spPr>
          <a:xfrm>
            <a:off x="3352800" y="457203"/>
            <a:ext cx="5486400" cy="1185036"/>
          </a:xfrm>
          <a:prstGeom prst="flowChartAlternateProcess"/>
          <a:solidFill>
            <a:srgbClr val="FFC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p>
            <a:pPr algn="ctr"/>
            <a:r>
              <a:rPr b="1" dirty="0" sz="6600" lang="en-US" err="1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b="1" dirty="0" sz="6600" lang="en-US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6600" lang="en-US" err="1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b="1" dirty="0" sz="66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9" name="Flowchart: Alternate Process 7"/>
          <p:cNvSpPr/>
          <p:nvPr/>
        </p:nvSpPr>
        <p:spPr>
          <a:xfrm>
            <a:off x="3886200" y="3422577"/>
            <a:ext cx="4114800" cy="990600"/>
          </a:xfrm>
          <a:prstGeom prst="flowChartAlternateProcess"/>
          <a:solidFill>
            <a:srgbClr val="00B0F0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b="1" dirty="0" sz="9600" lang="en-US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9600" lang="en-US" err="1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b="1" dirty="0" sz="96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b="1" dirty="0" sz="9600" lang="en-US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dur="500" id="12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Frame 17"/>
          <p:cNvSpPr/>
          <p:nvPr/>
        </p:nvSpPr>
        <p:spPr>
          <a:xfrm>
            <a:off x="0" y="0"/>
            <a:ext cx="12192000" cy="6853517"/>
          </a:xfrm>
          <a:prstGeom prst="frame">
            <a:avLst>
              <a:gd name="adj1" fmla="val 2886"/>
            </a:avLst>
          </a:prstGeom>
          <a:ln w="38100"/>
          <a:scene3d>
            <a:camera prst="orthographicFront"/>
            <a:lightRig dir="t" rig="threeP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sz="2000" lang="en-US">
              <a:solidFill>
                <a:srgbClr val="FF0000"/>
              </a:solidFill>
            </a:endParaRPr>
          </a:p>
        </p:txBody>
      </p:sp>
      <p:sp>
        <p:nvSpPr>
          <p:cNvPr id="1048611" name="TextBox 12"/>
          <p:cNvSpPr txBox="1"/>
          <p:nvPr/>
        </p:nvSpPr>
        <p:spPr>
          <a:xfrm>
            <a:off x="3581400" y="609603"/>
            <a:ext cx="4572000" cy="993140"/>
          </a:xfrm>
          <a:prstGeom prst="rect"/>
          <a:solidFill>
            <a:srgbClr val="00B0F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perspectiveRelaxedModerately"/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wrap="square">
            <a:spAutoFit/>
          </a:bodyPr>
          <a:p>
            <a:pPr algn="ctr"/>
            <a:r>
              <a:rPr b="1" dirty="0" sz="6000" lang="en-US" err="1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b="1" dirty="0" sz="6000" lang="en-US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Rounded Rectangle 13"/>
          <p:cNvSpPr/>
          <p:nvPr/>
        </p:nvSpPr>
        <p:spPr>
          <a:xfrm>
            <a:off x="1905003" y="1752600"/>
            <a:ext cx="4267199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dirty="0" sz="3200" lang="en-US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dirty="0" sz="3200" lang="en-US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dirty="0" sz="3200" lang="en-US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dirty="0" sz="3200" lang="en-US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dirty="0" sz="3200" lang="en-US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</a:t>
            </a:r>
          </a:p>
        </p:txBody>
      </p:sp>
      <p:sp>
        <p:nvSpPr>
          <p:cNvPr id="1048613" name="Notched Right Arrow 14"/>
          <p:cNvSpPr/>
          <p:nvPr/>
        </p:nvSpPr>
        <p:spPr>
          <a:xfrm>
            <a:off x="2359758" y="2895600"/>
            <a:ext cx="688242" cy="381000"/>
          </a:xfrm>
          <a:prstGeom prst="notchedRightArrow"/>
          <a:solidFill>
            <a:srgbClr val="0070C0"/>
          </a:solidFill>
          <a:ln>
            <a:solidFill>
              <a:srgbClr val="C00000"/>
            </a:solidFill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sz="2800" lang="en-US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4" name="Rounded Rectangle 15"/>
          <p:cNvSpPr/>
          <p:nvPr/>
        </p:nvSpPr>
        <p:spPr>
          <a:xfrm>
            <a:off x="3124200" y="2820050"/>
            <a:ext cx="5867400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dirty="0" sz="28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b="1" dirty="0" sz="2800" lang="en-US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b="1" dirty="0" sz="2800" lang="en-US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r>
              <a:rPr b="1" dirty="0" sz="2800"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b="1" dirty="0" sz="2800"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b="1" sz="2800"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b="1" dirty="0" sz="2800" lang="bn-IN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5" name="Notched Right Arrow 16"/>
          <p:cNvSpPr/>
          <p:nvPr/>
        </p:nvSpPr>
        <p:spPr>
          <a:xfrm>
            <a:off x="2362200" y="3733800"/>
            <a:ext cx="688242" cy="381000"/>
          </a:xfrm>
          <a:prstGeom prst="notchedRightArrow"/>
          <a:solidFill>
            <a:srgbClr val="0070C0"/>
          </a:solidFill>
          <a:ln>
            <a:solidFill>
              <a:srgbClr val="C00000"/>
            </a:solidFill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sz="2800" lang="en-US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6" name="Rounded Rectangle 19"/>
          <p:cNvSpPr/>
          <p:nvPr/>
        </p:nvSpPr>
        <p:spPr>
          <a:xfrm>
            <a:off x="3080470" y="3887500"/>
            <a:ext cx="8864343" cy="5715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dirty="0" sz="2800" lang="en-US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altLang="en-US" b="1" dirty="0" sz="2800" lang="en-US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altLang="en-US" b="1" dirty="0" sz="2800" lang="en-US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2800" lang="en-US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b="1" dirty="0" sz="28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ক্ষেত্রে </a:t>
            </a:r>
            <a:r>
              <a:rPr b="1" dirty="0" sz="2800" lang="en-US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b="1" dirty="0" sz="2800" lang="en-US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2800" lang="en-US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চলিতরীতির</a:t>
            </a:r>
            <a:r>
              <a:rPr b="1" dirty="0" sz="2800" lang="en-US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ব্যাখ্যা  করতে </a:t>
            </a:r>
            <a:r>
              <a:rPr b="1" dirty="0" sz="2800"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b="1" dirty="0" sz="2800"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2800"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2800" lang="en-US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7" name="Notched Right Arrow 20"/>
          <p:cNvSpPr/>
          <p:nvPr/>
        </p:nvSpPr>
        <p:spPr>
          <a:xfrm>
            <a:off x="2359758" y="4572000"/>
            <a:ext cx="688242" cy="381000"/>
          </a:xfrm>
          <a:prstGeom prst="notchedRightArrow"/>
          <a:solidFill>
            <a:srgbClr val="0070C0"/>
          </a:solidFill>
          <a:ln>
            <a:solidFill>
              <a:srgbClr val="C00000"/>
            </a:solidFill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sz="2800" lang="en-US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8" name="Rounded Rectangle 22"/>
          <p:cNvSpPr/>
          <p:nvPr/>
        </p:nvSpPr>
        <p:spPr>
          <a:xfrm>
            <a:off x="3080469" y="4648199"/>
            <a:ext cx="8578129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dirty="0" sz="2800" lang="en-US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b="1" dirty="0" sz="3200" lang="en-US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b="1" dirty="0" sz="3200"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 </a:t>
            </a:r>
            <a:r>
              <a:rPr b="1" dirty="0" sz="3200" lang="en-US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সাধু</a:t>
            </a:r>
            <a:r>
              <a:rPr b="1" dirty="0" sz="3200" lang="en-US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3200" lang="en-US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চলিতরীতির</a:t>
            </a:r>
            <a:r>
              <a:rPr b="1" dirty="0" sz="3200" lang="en-US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b="1" dirty="0" sz="3200"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b="1" dirty="0" sz="3200"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b="1" dirty="0" sz="3200"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dirty="0" sz="3600" lang="en-US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500" id="12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 animBg="1"/>
      <p:bldP spid="1048612" grpId="0"/>
      <p:bldP spid="1048613" grpId="0" animBg="1"/>
      <p:bldP spid="1048614" grpId="0"/>
      <p:bldP spid="1048615" grpId="0" animBg="1"/>
      <p:bldP spid="1048616" grpId="0"/>
      <p:bldP spid="1048617" grpId="0" animBg="1"/>
      <p:bldP spid="10486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Frame 1"/>
          <p:cNvSpPr/>
          <p:nvPr/>
        </p:nvSpPr>
        <p:spPr>
          <a:xfrm>
            <a:off x="76200" y="-4181"/>
            <a:ext cx="12039600" cy="6853517"/>
          </a:xfrm>
          <a:prstGeom prst="frame">
            <a:avLst>
              <a:gd name="adj1" fmla="val 2886"/>
            </a:avLst>
          </a:prstGeom>
          <a:ln w="38100"/>
          <a:scene3d>
            <a:camera prst="orthographicFront"/>
            <a:lightRig dir="t" rig="threeP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en-US">
              <a:solidFill>
                <a:schemeClr val="bg1"/>
              </a:solidFill>
            </a:endParaRPr>
          </a:p>
        </p:txBody>
      </p:sp>
      <p:sp>
        <p:nvSpPr>
          <p:cNvPr id="1048623" name="Horizontal Scroll 6"/>
          <p:cNvSpPr/>
          <p:nvPr/>
        </p:nvSpPr>
        <p:spPr>
          <a:xfrm>
            <a:off x="714530" y="189220"/>
            <a:ext cx="10658901" cy="996287"/>
          </a:xfrm>
          <a:prstGeom prst="horizontalScrol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4" name="Rounded Rectangle 8"/>
          <p:cNvSpPr/>
          <p:nvPr/>
        </p:nvSpPr>
        <p:spPr>
          <a:xfrm>
            <a:off x="6667682" y="3590640"/>
            <a:ext cx="4872601" cy="3016808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অর্থপূর্ণ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ধ্বনিই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b="1"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5" name="Rounded Rectangle 9"/>
          <p:cNvSpPr/>
          <p:nvPr/>
        </p:nvSpPr>
        <p:spPr>
          <a:xfrm>
            <a:off x="387962" y="3743214"/>
            <a:ext cx="5656018" cy="2864233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বাগযন্ত্রের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নিষ্পন্ন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স্বতন্ত্রভাবে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সমষ্টিকে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dirty="0" sz="32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2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9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6735922" y="1379702"/>
            <a:ext cx="4736123" cy="2016742"/>
          </a:xfrm>
          <a:prstGeom prst="rect"/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97160" name="Picture 11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38200" y="1143000"/>
            <a:ext cx="5006628" cy="2253444"/>
          </a:xfrm>
          <a:prstGeom prst="ellipse"/>
          <a:ln w="63500" cap="rnd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7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2000" id="10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5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1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3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4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5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7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8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9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0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1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 animBg="1"/>
      <p:bldP spid="1048624" grpId="0" animBg="1"/>
      <p:bldP spid="10486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Frame 1"/>
          <p:cNvSpPr/>
          <p:nvPr/>
        </p:nvSpPr>
        <p:spPr>
          <a:xfrm>
            <a:off x="0" y="-4181"/>
            <a:ext cx="12192000" cy="6853517"/>
          </a:xfrm>
          <a:prstGeom prst="frame">
            <a:avLst>
              <a:gd name="adj1" fmla="val 2886"/>
            </a:avLst>
          </a:prstGeom>
          <a:solidFill>
            <a:srgbClr val="FFFF00"/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27" name="Rounded Rectangle 6"/>
          <p:cNvSpPr/>
          <p:nvPr/>
        </p:nvSpPr>
        <p:spPr>
          <a:xfrm>
            <a:off x="1295400" y="228600"/>
            <a:ext cx="9982200" cy="922362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সমাজভেদে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রূপভেদ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সাড়ে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তিনহাজারের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800" lang="en-US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b="1" dirty="0" sz="28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dirty="0" sz="2800" lang="en-US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1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80692" y="1219200"/>
            <a:ext cx="2355917" cy="1867089"/>
          </a:xfrm>
          <a:prstGeom prst="rect"/>
        </p:spPr>
      </p:pic>
      <p:pic>
        <p:nvPicPr>
          <p:cNvPr id="2097162" name="Picture 8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308872" y="1219200"/>
            <a:ext cx="2355917" cy="1867089"/>
          </a:xfrm>
          <a:prstGeom prst="rect"/>
        </p:spPr>
      </p:pic>
      <p:pic>
        <p:nvPicPr>
          <p:cNvPr id="2097163" name="Picture 9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6400800" y="1219200"/>
            <a:ext cx="2355917" cy="1867089"/>
          </a:xfrm>
          <a:prstGeom prst="rect"/>
        </p:spPr>
      </p:pic>
      <p:pic>
        <p:nvPicPr>
          <p:cNvPr id="2097164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9528980" y="1224695"/>
            <a:ext cx="2355917" cy="1867089"/>
          </a:xfrm>
          <a:prstGeom prst="rect"/>
        </p:spPr>
      </p:pic>
      <p:pic>
        <p:nvPicPr>
          <p:cNvPr id="2097165" name="Picture 11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1190278" y="3826753"/>
            <a:ext cx="4283227" cy="2253249"/>
          </a:xfrm>
          <a:prstGeom prst="rect"/>
        </p:spPr>
      </p:pic>
      <p:pic>
        <p:nvPicPr>
          <p:cNvPr id="2097166" name="Picture 12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6582252" y="3747463"/>
            <a:ext cx="4283227" cy="2253249"/>
          </a:xfrm>
          <a:prstGeom prst="rect"/>
        </p:spPr>
      </p:pic>
      <p:sp>
        <p:nvSpPr>
          <p:cNvPr id="1048628" name="Rounded Rectangle 13"/>
          <p:cNvSpPr/>
          <p:nvPr/>
        </p:nvSpPr>
        <p:spPr>
          <a:xfrm>
            <a:off x="385481" y="3086289"/>
            <a:ext cx="1825169" cy="62236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9" name="Rounded Rectangle 14"/>
          <p:cNvSpPr/>
          <p:nvPr/>
        </p:nvSpPr>
        <p:spPr>
          <a:xfrm>
            <a:off x="3598687" y="3086289"/>
            <a:ext cx="1825169" cy="62236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0" name="Rounded Rectangle 15"/>
          <p:cNvSpPr/>
          <p:nvPr/>
        </p:nvSpPr>
        <p:spPr>
          <a:xfrm>
            <a:off x="6684426" y="3086289"/>
            <a:ext cx="1825169" cy="62236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ফরাসি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1" name="Rounded Rectangle 16"/>
          <p:cNvSpPr/>
          <p:nvPr/>
        </p:nvSpPr>
        <p:spPr>
          <a:xfrm>
            <a:off x="9770165" y="3073206"/>
            <a:ext cx="1825169" cy="62236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ম্যান্ডারিন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2" name="Rounded Rectangle 17"/>
          <p:cNvSpPr/>
          <p:nvPr/>
        </p:nvSpPr>
        <p:spPr>
          <a:xfrm>
            <a:off x="2419885" y="6065688"/>
            <a:ext cx="1825169" cy="62236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3" name="Rounded Rectangle 18"/>
          <p:cNvSpPr/>
          <p:nvPr/>
        </p:nvSpPr>
        <p:spPr>
          <a:xfrm>
            <a:off x="8066616" y="6039522"/>
            <a:ext cx="1825169" cy="62236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10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9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0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10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1000" fill="hold" id="13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2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9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4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2000" id="29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2000" id="34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39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44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49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54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59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64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69"/>
                                        <p:tgtEl>
                                          <p:spTgt spid="209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4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7" grpId="0" animBg="1"/>
      <p:bldP spid="1048628" grpId="0" animBg="1"/>
      <p:bldP spid="1048629" grpId="0" animBg="1"/>
      <p:bldP spid="1048630" grpId="0" animBg="1"/>
      <p:bldP spid="1048631" grpId="0" animBg="1"/>
      <p:bldP spid="1048632" grpId="0" animBg="1"/>
      <p:bldP spid="10486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Frame 11"/>
          <p:cNvSpPr/>
          <p:nvPr/>
        </p:nvSpPr>
        <p:spPr>
          <a:xfrm>
            <a:off x="76200" y="4486"/>
            <a:ext cx="12115799" cy="6853517"/>
          </a:xfrm>
          <a:prstGeom prst="frame">
            <a:avLst>
              <a:gd name="adj1" fmla="val 2886"/>
            </a:avLst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38" name="Rounded Rectangle 19"/>
          <p:cNvSpPr/>
          <p:nvPr/>
        </p:nvSpPr>
        <p:spPr>
          <a:xfrm>
            <a:off x="951913" y="1403045"/>
            <a:ext cx="7049087" cy="2588455"/>
          </a:xfrm>
          <a:prstGeom prst="roundRect"/>
          <a:solidFill>
            <a:schemeClr val="accent4">
              <a:lumMod val="75000"/>
            </a:schemeClr>
          </a:solidFill>
          <a:scene3d>
            <a:camera prst="perspectiveRigh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lang="en-US" smtClean="0">
                <a:solidFill>
                  <a:schemeClr val="bg1"/>
                </a:solidFill>
              </a:rPr>
              <a:t> </a:t>
            </a:r>
            <a:r>
              <a:rPr dirty="0" sz="32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রূপভেদ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কোথায়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চীনের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পশু-পাখির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dirty="0" sz="36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dirty="0" sz="2000" lang="en-US">
              <a:solidFill>
                <a:schemeClr val="bg1"/>
              </a:solidFill>
            </a:endParaRPr>
          </a:p>
        </p:txBody>
      </p:sp>
      <p:sp>
        <p:nvSpPr>
          <p:cNvPr id="1048639" name="Rounded Rectangle 20"/>
          <p:cNvSpPr/>
          <p:nvPr/>
        </p:nvSpPr>
        <p:spPr>
          <a:xfrm>
            <a:off x="228601" y="4121419"/>
            <a:ext cx="7391400" cy="2236028"/>
          </a:xfrm>
          <a:prstGeom prst="roundRect"/>
          <a:scene3d>
            <a:camera prst="perspectiveLef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lang="en-US" smtClean="0">
                <a:solidFill>
                  <a:srgbClr val="FFFF00"/>
                </a:solidFill>
              </a:rPr>
              <a:t> </a:t>
            </a:r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dirty="0" sz="36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স্থান,কাল</a:t>
            </a:r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36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সমাজভেদে</a:t>
            </a:r>
            <a:endParaRPr dirty="0" sz="3600" lang="en-US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dirty="0" sz="36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মান্ডারিন</a:t>
            </a:r>
            <a:endParaRPr dirty="0" sz="3600" lang="en-US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dirty="0" sz="36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dirty="0" sz="3600" lang="en-US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dirty="0" sz="36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dirty="0" sz="36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ধারাবাহিকতা</a:t>
            </a:r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en-US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dirty="0" sz="3600" lang="en-US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2000" lang="en-US">
              <a:solidFill>
                <a:srgbClr val="FFFF00"/>
              </a:solidFill>
            </a:endParaRPr>
          </a:p>
        </p:txBody>
      </p:sp>
      <p:sp>
        <p:nvSpPr>
          <p:cNvPr id="1048640" name="TextBox 1" descr="Bouquet"/>
          <p:cNvSpPr>
            <a:spLocks noChangeArrowheads="1"/>
          </p:cNvSpPr>
          <p:nvPr/>
        </p:nvSpPr>
        <p:spPr bwMode="auto">
          <a:xfrm>
            <a:off x="4343400" y="457200"/>
            <a:ext cx="3043238" cy="762816"/>
          </a:xfrm>
          <a:prstGeom prst="roundRect">
            <a:avLst>
              <a:gd name="adj" fmla="val 16667"/>
            </a:avLst>
          </a:prstGeom>
          <a:blipFill rotWithShape="1" dpi="0">
            <a:blip xmlns:r="http://schemas.openxmlformats.org/officeDocument/2006/relationships" r:embed="rId1"/>
            <a:srcRect/>
            <a:tile algn="tl" flip="none" sx="100000" sy="100000" tx="0" ty="0"/>
          </a:blipFill>
          <a:ln w="38100" algn="ctr">
            <a:solidFill>
              <a:srgbClr val="FF00FF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r="5400000" dist="2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dir="t" rig="threePt"/>
          </a:scene3d>
        </p:spPr>
        <p:txBody>
          <a:bodyPr>
            <a:spAutoFit/>
          </a:bodyPr>
          <a:p>
            <a:pPr algn="ctr"/>
            <a:r>
              <a:rPr b="1" dirty="0" sz="4000" lang="bn-BD">
                <a:latin typeface="NikoshBAN" pitchFamily="2" charset="0"/>
                <a:cs typeface="NikoshBAN" pitchFamily="2" charset="0"/>
              </a:rPr>
              <a:t>একক কাজ</a:t>
            </a:r>
            <a:endParaRPr b="1" dirty="0" sz="40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67" name="Picture 22" descr="Untitled-15896.pn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382000" y="996621"/>
            <a:ext cx="2971800" cy="2448271"/>
          </a:xfrm>
          <a:prstGeom prst="ellipse"/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6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"/>
                                        <p:tgtEl>
                                          <p:spTgt spid="1048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8"/>
                                        <p:tgtEl>
                                          <p:spTgt spid="1048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6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1"/>
                                        <p:tgtEl>
                                          <p:spTgt spid="1048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12"/>
                                        <p:tgtEl>
                                          <p:spTgt spid="1048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6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5"/>
                                        <p:tgtEl>
                                          <p:spTgt spid="1048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16"/>
                                        <p:tgtEl>
                                          <p:spTgt spid="1048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6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9"/>
                                        <p:tgtEl>
                                          <p:spTgt spid="1048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20"/>
                                        <p:tgtEl>
                                          <p:spTgt spid="1048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5"/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6"/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104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0"/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1"/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2"/>
                                        <p:tgtEl>
                                          <p:spTgt spid="1048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42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5"/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6"/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7"/>
                                        <p:tgtEl>
                                          <p:spTgt spid="1048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42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0"/>
                                        <p:tgtEl>
                                          <p:spTgt spid="1048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1"/>
                                        <p:tgtEl>
                                          <p:spTgt spid="1048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2"/>
                                        <p:tgtEl>
                                          <p:spTgt spid="1048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1" tmFilter="0,0; .5, 1; 1, 1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500" id="58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lastClr="000000" val="windowText"/>
      </a:dk1>
      <a:lt1>
        <a:sysClr lastClr="FFFFFF" val="window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algn="ctr" flip="none" sx="70000" sy="70000" tx="0" ty="0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algn="ctr" flip="none" sx="65000" sy="65000" tx="0" ty="0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algn="t" blurRad="50800" dir="5400000" dist="50800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dir="b" rig="soft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algn="tl" flip="none" sx="55000" sy="5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NCCNCC2</dc:creator>
  <cp:lastModifiedBy>joydeb</cp:lastModifiedBy>
  <dcterms:created xsi:type="dcterms:W3CDTF">2016-03-23T02:41:31Z</dcterms:created>
  <dcterms:modified xsi:type="dcterms:W3CDTF">2020-02-05T17:17:42Z</dcterms:modified>
</cp:coreProperties>
</file>