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BA98-4C87-434A-8F89-1E7C7EF3217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62B1C8-5F62-455C-920B-8AAD3AE74AC8}">
      <dgm:prSet phldrT="[Text]" phldr="1"/>
      <dgm:spPr/>
      <dgm:t>
        <a:bodyPr/>
        <a:lstStyle/>
        <a:p>
          <a:endParaRPr lang="en-US" dirty="0"/>
        </a:p>
      </dgm:t>
    </dgm:pt>
    <dgm:pt modelId="{CCD4017B-A468-4FB3-9EF7-C3C943A9F22C}" type="parTrans" cxnId="{5E1AEC90-7D04-48E0-9BC2-0D84A14B2E8B}">
      <dgm:prSet/>
      <dgm:spPr/>
      <dgm:t>
        <a:bodyPr/>
        <a:lstStyle/>
        <a:p>
          <a:endParaRPr lang="en-US"/>
        </a:p>
      </dgm:t>
    </dgm:pt>
    <dgm:pt modelId="{FF57FF7F-C1B7-4D70-A565-39F2140403D4}" type="sibTrans" cxnId="{5E1AEC90-7D04-48E0-9BC2-0D84A14B2E8B}">
      <dgm:prSet/>
      <dgm:spPr/>
      <dgm:t>
        <a:bodyPr/>
        <a:lstStyle/>
        <a:p>
          <a:endParaRPr lang="en-US"/>
        </a:p>
      </dgm:t>
    </dgm:pt>
    <dgm:pt modelId="{A42804B2-6A56-422A-90AB-A33C5F94744E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জন্ম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E94489C-F256-4AEF-BB34-48A598B641D9}" type="parTrans" cxnId="{4713B078-1991-4E98-8AC2-9E9C0117017B}">
      <dgm:prSet/>
      <dgm:spPr/>
      <dgm:t>
        <a:bodyPr/>
        <a:lstStyle/>
        <a:p>
          <a:endParaRPr lang="en-US"/>
        </a:p>
      </dgm:t>
    </dgm:pt>
    <dgm:pt modelId="{8E989526-73E8-4C48-9E03-75A76BDDE53D}" type="sibTrans" cxnId="{4713B078-1991-4E98-8AC2-9E9C0117017B}">
      <dgm:prSet/>
      <dgm:spPr/>
      <dgm:t>
        <a:bodyPr/>
        <a:lstStyle/>
        <a:p>
          <a:endParaRPr lang="en-US"/>
        </a:p>
      </dgm:t>
    </dgm:pt>
    <dgm:pt modelId="{C184EE90-0F9A-4AAD-8AA7-10E2A10D6521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অধ্যাপক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B07D31C-9454-4944-8415-FC14D6C64469}" type="parTrans" cxnId="{B5C37430-8387-473B-A6A5-4F6DBE6F9B5C}">
      <dgm:prSet/>
      <dgm:spPr/>
      <dgm:t>
        <a:bodyPr/>
        <a:lstStyle/>
        <a:p>
          <a:endParaRPr lang="en-US"/>
        </a:p>
      </dgm:t>
    </dgm:pt>
    <dgm:pt modelId="{90076AF3-F78D-4434-BAF3-DAD4BF93B687}" type="sibTrans" cxnId="{B5C37430-8387-473B-A6A5-4F6DBE6F9B5C}">
      <dgm:prSet/>
      <dgm:spPr/>
      <dgm:t>
        <a:bodyPr/>
        <a:lstStyle/>
        <a:p>
          <a:endParaRPr lang="en-US"/>
        </a:p>
      </dgm:t>
    </dgm:pt>
    <dgm:pt modelId="{36AD51C9-072F-4A27-A5A9-96BBBB349CCC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পুরস্কার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06B0A23-B1FD-4FB7-81EC-1770BE7B4F12}" type="parTrans" cxnId="{6FF6AFD0-0A97-427C-8161-0621BD2C8A5C}">
      <dgm:prSet/>
      <dgm:spPr/>
      <dgm:t>
        <a:bodyPr/>
        <a:lstStyle/>
        <a:p>
          <a:endParaRPr lang="en-US"/>
        </a:p>
      </dgm:t>
    </dgm:pt>
    <dgm:pt modelId="{E96E37F8-9873-4CD1-AC18-65DBDE9D86A6}" type="sibTrans" cxnId="{6FF6AFD0-0A97-427C-8161-0621BD2C8A5C}">
      <dgm:prSet/>
      <dgm:spPr/>
      <dgm:t>
        <a:bodyPr/>
        <a:lstStyle/>
        <a:p>
          <a:endParaRPr lang="en-US"/>
        </a:p>
      </dgm:t>
    </dgm:pt>
    <dgm:pt modelId="{69577237-8938-42F9-AA0F-3C08EAE72C32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উল্লেখযোগ্য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গ্রন্থ</a:t>
          </a:r>
          <a:endParaRPr lang="bn-BD" sz="1800" dirty="0" smtClean="0">
            <a:latin typeface="NikoshBAN" pitchFamily="2" charset="0"/>
            <a:cs typeface="NikoshBAN" pitchFamily="2" charset="0"/>
          </a:endParaRPr>
        </a:p>
      </dgm:t>
    </dgm:pt>
    <dgm:pt modelId="{C56F4AAC-43EC-458F-8156-71ED1309BC8F}" type="parTrans" cxnId="{72528BE8-5D55-4326-9969-50EC4D83491C}">
      <dgm:prSet/>
      <dgm:spPr/>
      <dgm:t>
        <a:bodyPr/>
        <a:lstStyle/>
        <a:p>
          <a:endParaRPr lang="en-US"/>
        </a:p>
      </dgm:t>
    </dgm:pt>
    <dgm:pt modelId="{7FCF61FB-974E-44E3-BA05-828DB532159D}" type="sibTrans" cxnId="{72528BE8-5D55-4326-9969-50EC4D83491C}">
      <dgm:prSet/>
      <dgm:spPr/>
      <dgm:t>
        <a:bodyPr/>
        <a:lstStyle/>
        <a:p>
          <a:endParaRPr lang="en-US"/>
        </a:p>
      </dgm:t>
    </dgm:pt>
    <dgm:pt modelId="{EDC70246-D697-4829-A630-AEB9B9F12425}" type="pres">
      <dgm:prSet presAssocID="{7236BA98-4C87-434A-8F89-1E7C7EF321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E6E45C-9446-45C5-ADEE-E2A55BC3C8FF}" type="pres">
      <dgm:prSet presAssocID="{5662B1C8-5F62-455C-920B-8AAD3AE74AC8}" presName="centerShape" presStyleLbl="node0" presStyleIdx="0" presStyleCnt="1"/>
      <dgm:spPr/>
      <dgm:t>
        <a:bodyPr/>
        <a:lstStyle/>
        <a:p>
          <a:endParaRPr lang="en-US"/>
        </a:p>
      </dgm:t>
    </dgm:pt>
    <dgm:pt modelId="{85070AAD-3712-48B0-8FBC-852EC1EA5D8C}" type="pres">
      <dgm:prSet presAssocID="{3E94489C-F256-4AEF-BB34-48A598B641D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19E016CF-72DF-4FF7-BB57-AAEF86D957B0}" type="pres">
      <dgm:prSet presAssocID="{3E94489C-F256-4AEF-BB34-48A598B641D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D9FB3CC-C3C2-4628-B729-93597CBC1BD7}" type="pres">
      <dgm:prSet presAssocID="{A42804B2-6A56-422A-90AB-A33C5F94744E}" presName="node" presStyleLbl="node1" presStyleIdx="0" presStyleCnt="4" custRadScaleRad="92369" custRadScaleInc="8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8BA72-5681-4AEE-BA0B-81BDB7BDB0B0}" type="pres">
      <dgm:prSet presAssocID="{1B07D31C-9454-4944-8415-FC14D6C64469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9C1BE98-0E14-4885-B922-4DF582BE2051}" type="pres">
      <dgm:prSet presAssocID="{1B07D31C-9454-4944-8415-FC14D6C6446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06E27D5-E9F8-45AF-8C80-902D403527B7}" type="pres">
      <dgm:prSet presAssocID="{C184EE90-0F9A-4AAD-8AA7-10E2A10D6521}" presName="node" presStyleLbl="node1" presStyleIdx="1" presStyleCnt="4" custRadScaleRad="102700" custRadScaleInc="-4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2838C-A39C-4014-9C48-451C2FA7C2BC}" type="pres">
      <dgm:prSet presAssocID="{606B0A23-B1FD-4FB7-81EC-1770BE7B4F1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2911A94-1896-4113-BE7C-6FB8A13B2E1D}" type="pres">
      <dgm:prSet presAssocID="{606B0A23-B1FD-4FB7-81EC-1770BE7B4F1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BCD5149-0287-4697-B8C0-FD66DEC24CAD}" type="pres">
      <dgm:prSet presAssocID="{36AD51C9-072F-4A27-A5A9-96BBBB349CCC}" presName="node" presStyleLbl="node1" presStyleIdx="2" presStyleCnt="4" custRadScaleRad="92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9C71F-139D-4A26-A706-5C3E45FB1F2A}" type="pres">
      <dgm:prSet presAssocID="{C56F4AAC-43EC-458F-8156-71ED1309BC8F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0CA2979-E1CB-4EC6-B0B8-30724C1770F5}" type="pres">
      <dgm:prSet presAssocID="{C56F4AAC-43EC-458F-8156-71ED1309BC8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8AF30B0-9BDE-41DC-BB58-1399B546D433}" type="pres">
      <dgm:prSet presAssocID="{69577237-8938-42F9-AA0F-3C08EAE72C32}" presName="node" presStyleLbl="node1" presStyleIdx="3" presStyleCnt="4" custScaleX="157555" custRadScaleRad="117084" custRadScaleInc="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1A1487-6D4D-49CA-9971-8B823313E58A}" type="presOf" srcId="{1B07D31C-9454-4944-8415-FC14D6C64469}" destId="{BB08BA72-5681-4AEE-BA0B-81BDB7BDB0B0}" srcOrd="0" destOrd="0" presId="urn:microsoft.com/office/officeart/2005/8/layout/radial5"/>
    <dgm:cxn modelId="{72528BE8-5D55-4326-9969-50EC4D83491C}" srcId="{5662B1C8-5F62-455C-920B-8AAD3AE74AC8}" destId="{69577237-8938-42F9-AA0F-3C08EAE72C32}" srcOrd="3" destOrd="0" parTransId="{C56F4AAC-43EC-458F-8156-71ED1309BC8F}" sibTransId="{7FCF61FB-974E-44E3-BA05-828DB532159D}"/>
    <dgm:cxn modelId="{7BB37F14-E1D7-422D-997D-2E197D912C52}" type="presOf" srcId="{69577237-8938-42F9-AA0F-3C08EAE72C32}" destId="{08AF30B0-9BDE-41DC-BB58-1399B546D433}" srcOrd="0" destOrd="0" presId="urn:microsoft.com/office/officeart/2005/8/layout/radial5"/>
    <dgm:cxn modelId="{6FF6AFD0-0A97-427C-8161-0621BD2C8A5C}" srcId="{5662B1C8-5F62-455C-920B-8AAD3AE74AC8}" destId="{36AD51C9-072F-4A27-A5A9-96BBBB349CCC}" srcOrd="2" destOrd="0" parTransId="{606B0A23-B1FD-4FB7-81EC-1770BE7B4F12}" sibTransId="{E96E37F8-9873-4CD1-AC18-65DBDE9D86A6}"/>
    <dgm:cxn modelId="{3DA8C3CD-C095-43B4-8489-D338DD209ECB}" type="presOf" srcId="{C184EE90-0F9A-4AAD-8AA7-10E2A10D6521}" destId="{106E27D5-E9F8-45AF-8C80-902D403527B7}" srcOrd="0" destOrd="0" presId="urn:microsoft.com/office/officeart/2005/8/layout/radial5"/>
    <dgm:cxn modelId="{5E1AEC90-7D04-48E0-9BC2-0D84A14B2E8B}" srcId="{7236BA98-4C87-434A-8F89-1E7C7EF32179}" destId="{5662B1C8-5F62-455C-920B-8AAD3AE74AC8}" srcOrd="0" destOrd="0" parTransId="{CCD4017B-A468-4FB3-9EF7-C3C943A9F22C}" sibTransId="{FF57FF7F-C1B7-4D70-A565-39F2140403D4}"/>
    <dgm:cxn modelId="{33E27E37-06E8-47F1-9CBE-BD6DBE22E8FF}" type="presOf" srcId="{1B07D31C-9454-4944-8415-FC14D6C64469}" destId="{F9C1BE98-0E14-4885-B922-4DF582BE2051}" srcOrd="1" destOrd="0" presId="urn:microsoft.com/office/officeart/2005/8/layout/radial5"/>
    <dgm:cxn modelId="{578B5ADE-1CCA-4E02-BAF3-327DA9696A88}" type="presOf" srcId="{5662B1C8-5F62-455C-920B-8AAD3AE74AC8}" destId="{D5E6E45C-9446-45C5-ADEE-E2A55BC3C8FF}" srcOrd="0" destOrd="0" presId="urn:microsoft.com/office/officeart/2005/8/layout/radial5"/>
    <dgm:cxn modelId="{BAAD5BEA-1059-4123-878F-A941B9761270}" type="presOf" srcId="{606B0A23-B1FD-4FB7-81EC-1770BE7B4F12}" destId="{4852838C-A39C-4014-9C48-451C2FA7C2BC}" srcOrd="0" destOrd="0" presId="urn:microsoft.com/office/officeart/2005/8/layout/radial5"/>
    <dgm:cxn modelId="{CD574FFA-38FB-46D7-9BFA-827F6C71A4D7}" type="presOf" srcId="{606B0A23-B1FD-4FB7-81EC-1770BE7B4F12}" destId="{32911A94-1896-4113-BE7C-6FB8A13B2E1D}" srcOrd="1" destOrd="0" presId="urn:microsoft.com/office/officeart/2005/8/layout/radial5"/>
    <dgm:cxn modelId="{255C5A4B-0E51-4294-9E19-E0E093C2163F}" type="presOf" srcId="{36AD51C9-072F-4A27-A5A9-96BBBB349CCC}" destId="{6BCD5149-0287-4697-B8C0-FD66DEC24CAD}" srcOrd="0" destOrd="0" presId="urn:microsoft.com/office/officeart/2005/8/layout/radial5"/>
    <dgm:cxn modelId="{83D66526-04A6-4CDE-B143-C268E090F168}" type="presOf" srcId="{C56F4AAC-43EC-458F-8156-71ED1309BC8F}" destId="{0649C71F-139D-4A26-A706-5C3E45FB1F2A}" srcOrd="0" destOrd="0" presId="urn:microsoft.com/office/officeart/2005/8/layout/radial5"/>
    <dgm:cxn modelId="{9DE8CC9B-B24A-428D-B5BC-9FD21D83AEBC}" type="presOf" srcId="{A42804B2-6A56-422A-90AB-A33C5F94744E}" destId="{5D9FB3CC-C3C2-4628-B729-93597CBC1BD7}" srcOrd="0" destOrd="0" presId="urn:microsoft.com/office/officeart/2005/8/layout/radial5"/>
    <dgm:cxn modelId="{5568A2B2-03B4-43F8-ABFE-A0ED0F6FE2F5}" type="presOf" srcId="{C56F4AAC-43EC-458F-8156-71ED1309BC8F}" destId="{00CA2979-E1CB-4EC6-B0B8-30724C1770F5}" srcOrd="1" destOrd="0" presId="urn:microsoft.com/office/officeart/2005/8/layout/radial5"/>
    <dgm:cxn modelId="{B5C37430-8387-473B-A6A5-4F6DBE6F9B5C}" srcId="{5662B1C8-5F62-455C-920B-8AAD3AE74AC8}" destId="{C184EE90-0F9A-4AAD-8AA7-10E2A10D6521}" srcOrd="1" destOrd="0" parTransId="{1B07D31C-9454-4944-8415-FC14D6C64469}" sibTransId="{90076AF3-F78D-4434-BAF3-DAD4BF93B687}"/>
    <dgm:cxn modelId="{1603555A-C285-4BC3-A58E-4DFBFC53DEC1}" type="presOf" srcId="{3E94489C-F256-4AEF-BB34-48A598B641D9}" destId="{19E016CF-72DF-4FF7-BB57-AAEF86D957B0}" srcOrd="1" destOrd="0" presId="urn:microsoft.com/office/officeart/2005/8/layout/radial5"/>
    <dgm:cxn modelId="{711D8540-50E3-47E0-8B83-FD1796AF4A9F}" type="presOf" srcId="{3E94489C-F256-4AEF-BB34-48A598B641D9}" destId="{85070AAD-3712-48B0-8FBC-852EC1EA5D8C}" srcOrd="0" destOrd="0" presId="urn:microsoft.com/office/officeart/2005/8/layout/radial5"/>
    <dgm:cxn modelId="{53A5094B-5877-46A5-9317-F07D5B0A60D1}" type="presOf" srcId="{7236BA98-4C87-434A-8F89-1E7C7EF32179}" destId="{EDC70246-D697-4829-A630-AEB9B9F12425}" srcOrd="0" destOrd="0" presId="urn:microsoft.com/office/officeart/2005/8/layout/radial5"/>
    <dgm:cxn modelId="{4713B078-1991-4E98-8AC2-9E9C0117017B}" srcId="{5662B1C8-5F62-455C-920B-8AAD3AE74AC8}" destId="{A42804B2-6A56-422A-90AB-A33C5F94744E}" srcOrd="0" destOrd="0" parTransId="{3E94489C-F256-4AEF-BB34-48A598B641D9}" sibTransId="{8E989526-73E8-4C48-9E03-75A76BDDE53D}"/>
    <dgm:cxn modelId="{55A32C47-7B35-42F9-B00B-CFCACC1A02B1}" type="presParOf" srcId="{EDC70246-D697-4829-A630-AEB9B9F12425}" destId="{D5E6E45C-9446-45C5-ADEE-E2A55BC3C8FF}" srcOrd="0" destOrd="0" presId="urn:microsoft.com/office/officeart/2005/8/layout/radial5"/>
    <dgm:cxn modelId="{45389390-63FD-4EE7-9BB2-B5FAB779ADB3}" type="presParOf" srcId="{EDC70246-D697-4829-A630-AEB9B9F12425}" destId="{85070AAD-3712-48B0-8FBC-852EC1EA5D8C}" srcOrd="1" destOrd="0" presId="urn:microsoft.com/office/officeart/2005/8/layout/radial5"/>
    <dgm:cxn modelId="{5E482A7B-B349-4CFC-92E1-09BFFBE4466A}" type="presParOf" srcId="{85070AAD-3712-48B0-8FBC-852EC1EA5D8C}" destId="{19E016CF-72DF-4FF7-BB57-AAEF86D957B0}" srcOrd="0" destOrd="0" presId="urn:microsoft.com/office/officeart/2005/8/layout/radial5"/>
    <dgm:cxn modelId="{5AD01E1A-4672-4F44-8E54-8E1A54FE98B2}" type="presParOf" srcId="{EDC70246-D697-4829-A630-AEB9B9F12425}" destId="{5D9FB3CC-C3C2-4628-B729-93597CBC1BD7}" srcOrd="2" destOrd="0" presId="urn:microsoft.com/office/officeart/2005/8/layout/radial5"/>
    <dgm:cxn modelId="{8DA5903D-5847-4542-B896-D66BD8AE7DC4}" type="presParOf" srcId="{EDC70246-D697-4829-A630-AEB9B9F12425}" destId="{BB08BA72-5681-4AEE-BA0B-81BDB7BDB0B0}" srcOrd="3" destOrd="0" presId="urn:microsoft.com/office/officeart/2005/8/layout/radial5"/>
    <dgm:cxn modelId="{18602398-F701-4854-B4D2-A7AD8DBB0108}" type="presParOf" srcId="{BB08BA72-5681-4AEE-BA0B-81BDB7BDB0B0}" destId="{F9C1BE98-0E14-4885-B922-4DF582BE2051}" srcOrd="0" destOrd="0" presId="urn:microsoft.com/office/officeart/2005/8/layout/radial5"/>
    <dgm:cxn modelId="{C5DC8C15-533D-44D9-84BE-382B1A416594}" type="presParOf" srcId="{EDC70246-D697-4829-A630-AEB9B9F12425}" destId="{106E27D5-E9F8-45AF-8C80-902D403527B7}" srcOrd="4" destOrd="0" presId="urn:microsoft.com/office/officeart/2005/8/layout/radial5"/>
    <dgm:cxn modelId="{0F22DAD0-2D02-4149-8659-06CE0CCDE883}" type="presParOf" srcId="{EDC70246-D697-4829-A630-AEB9B9F12425}" destId="{4852838C-A39C-4014-9C48-451C2FA7C2BC}" srcOrd="5" destOrd="0" presId="urn:microsoft.com/office/officeart/2005/8/layout/radial5"/>
    <dgm:cxn modelId="{355D2521-1EAC-4F4C-A5F8-AA0A5A7C25D9}" type="presParOf" srcId="{4852838C-A39C-4014-9C48-451C2FA7C2BC}" destId="{32911A94-1896-4113-BE7C-6FB8A13B2E1D}" srcOrd="0" destOrd="0" presId="urn:microsoft.com/office/officeart/2005/8/layout/radial5"/>
    <dgm:cxn modelId="{B26A3E34-E00D-4990-893E-83853E95D268}" type="presParOf" srcId="{EDC70246-D697-4829-A630-AEB9B9F12425}" destId="{6BCD5149-0287-4697-B8C0-FD66DEC24CAD}" srcOrd="6" destOrd="0" presId="urn:microsoft.com/office/officeart/2005/8/layout/radial5"/>
    <dgm:cxn modelId="{2DD2BE08-E5C0-4776-A1DE-7878387FF956}" type="presParOf" srcId="{EDC70246-D697-4829-A630-AEB9B9F12425}" destId="{0649C71F-139D-4A26-A706-5C3E45FB1F2A}" srcOrd="7" destOrd="0" presId="urn:microsoft.com/office/officeart/2005/8/layout/radial5"/>
    <dgm:cxn modelId="{A395922F-C93E-41B2-9C12-C75A0E53EAAC}" type="presParOf" srcId="{0649C71F-139D-4A26-A706-5C3E45FB1F2A}" destId="{00CA2979-E1CB-4EC6-B0B8-30724C1770F5}" srcOrd="0" destOrd="0" presId="urn:microsoft.com/office/officeart/2005/8/layout/radial5"/>
    <dgm:cxn modelId="{2F26A679-9B76-4D65-BCB1-9D4E256C5493}" type="presParOf" srcId="{EDC70246-D697-4829-A630-AEB9B9F12425}" destId="{08AF30B0-9BDE-41DC-BB58-1399B546D433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435114"/>
            <a:ext cx="5202065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CCFFFF"/>
                </a:solidFill>
                <a:latin typeface="NikoshBAN" pitchFamily="2" charset="0"/>
                <a:cs typeface="NikoshBAN" pitchFamily="2" charset="0"/>
              </a:rPr>
              <a:t>আজকের ক্লাসে সবাইক </a:t>
            </a:r>
            <a:r>
              <a:rPr lang="en-US" sz="4000" dirty="0" err="1" smtClean="0">
                <a:solidFill>
                  <a:srgbClr val="CCFF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534400" cy="502861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2485" y="533400"/>
            <a:ext cx="1919115" cy="70788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d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5344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5715000"/>
            <a:ext cx="6197530" cy="70788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শ্রেণিকক্ষে আদর্শ পাঠ পড়ছেন।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rob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534400" cy="3788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3836" y="381000"/>
            <a:ext cx="173156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রব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2434" y="5562600"/>
            <a:ext cx="589616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 শ্রেণিকক্ষে সরব পাঠ পড়ছে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914400"/>
            <a:ext cx="12192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শব্দার্থ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09800"/>
            <a:ext cx="1295547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নিখিল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276600"/>
            <a:ext cx="965329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সভ্য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343400"/>
            <a:ext cx="1797287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সিংহদ্বার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486400"/>
            <a:ext cx="135165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অজ্ঞাত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7069" y="2133600"/>
            <a:ext cx="397416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সমগ্র / পুরো / সমুদয়।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6472" y="3276600"/>
            <a:ext cx="1338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সদস্য।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343400"/>
            <a:ext cx="43813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 দরোজা বা প্রবেশ পথ।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7806" y="5410200"/>
            <a:ext cx="153439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অজানা।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14400"/>
            <a:ext cx="570701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আমরা কিছু ছবি দেখি.........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952 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81200"/>
            <a:ext cx="4076700" cy="2019300"/>
          </a:xfrm>
          <a:prstGeom prst="rect">
            <a:avLst/>
          </a:prstGeom>
        </p:spPr>
      </p:pic>
      <p:pic>
        <p:nvPicPr>
          <p:cNvPr id="4" name="Picture 3" descr="1952 v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31324"/>
            <a:ext cx="4343400" cy="1978702"/>
          </a:xfrm>
          <a:prstGeom prst="rect">
            <a:avLst/>
          </a:prstGeom>
        </p:spPr>
      </p:pic>
      <p:pic>
        <p:nvPicPr>
          <p:cNvPr id="5" name="Picture 4" descr="1952 va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19600"/>
            <a:ext cx="4495800" cy="2044955"/>
          </a:xfrm>
          <a:prstGeom prst="rect">
            <a:avLst/>
          </a:prstGeom>
        </p:spPr>
      </p:pic>
      <p:pic>
        <p:nvPicPr>
          <p:cNvPr id="6" name="Picture 5" descr="Ekushe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419600"/>
            <a:ext cx="3962400" cy="19812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876800" y="1066800"/>
            <a:ext cx="2590800" cy="1905000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90929_131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066800"/>
            <a:ext cx="3048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Horizontal Scroll 5"/>
          <p:cNvSpPr/>
          <p:nvPr/>
        </p:nvSpPr>
        <p:spPr>
          <a:xfrm>
            <a:off x="1676400" y="3995928"/>
            <a:ext cx="6629400" cy="23286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ভাষা আন্দোলন কেন সংঘটিত হয়েছিল ব্যাখ্যা কর।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352800" y="609600"/>
            <a:ext cx="2895600" cy="16794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304800" y="2971800"/>
            <a:ext cx="8534400" cy="3581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# ১। সিংহদ্বার অর্থ কী বল।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# ২। লেখক রফিকুল ইসলামের তিনটি পুরস্কারের  নাম লেখ।  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# ৩। ভাষা আন্দোলনের গুরুত্ব ব্যাখ্যা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819400" y="1600200"/>
            <a:ext cx="3429000" cy="1042416"/>
          </a:xfrm>
          <a:prstGeom prst="beve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561" y="3962400"/>
            <a:ext cx="8281434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# ১।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খণ্ডযুদ্ধ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দাবানল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অপরাহ্ন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তর্কবাগীশ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স্তিমিত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352800" y="533400"/>
            <a:ext cx="2438400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534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5582" y="304800"/>
            <a:ext cx="282801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95600"/>
            <a:ext cx="85344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গোলজার আহমদ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 শিক্ষক (আইসিটি)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দোয়ারাবাজার সরকারি মডেল উচ্চ বিদ্যালয়,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দোয়ারাবাজার, সুনামগঞ্জ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মোবাইলঃ ০১৯১৭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০৩২৮২৫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bn-BD" sz="4000" dirty="0" smtClean="0">
                <a:solidFill>
                  <a:schemeClr val="bg1"/>
                </a:solidFill>
                <a:latin typeface="Calibri" pitchFamily="34" charset="0"/>
                <a:cs typeface="NikoshBAN" pitchFamily="2" charset="0"/>
              </a:rPr>
              <a:t>goljmc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cs typeface="NikoshBAN" pitchFamily="2" charset="0"/>
              </a:rPr>
              <a:t>2009</a:t>
            </a:r>
            <a:r>
              <a:rPr lang="bn-BD" sz="4000" dirty="0" smtClean="0">
                <a:solidFill>
                  <a:schemeClr val="bg1"/>
                </a:solidFill>
                <a:latin typeface="Calibri" pitchFamily="34" charset="0"/>
                <a:cs typeface="NikoshBAN" pitchFamily="2" charset="0"/>
              </a:rPr>
              <a:t>ar@gmail.com</a:t>
            </a:r>
            <a:endParaRPr lang="en-US" sz="4000" dirty="0">
              <a:solidFill>
                <a:schemeClr val="bg1"/>
              </a:solidFill>
              <a:latin typeface="Calibri" pitchFamily="34" charset="0"/>
              <a:cs typeface="NikoshBAN" pitchFamily="2" charset="0"/>
            </a:endParaRPr>
          </a:p>
        </p:txBody>
      </p:sp>
      <p:pic>
        <p:nvPicPr>
          <p:cNvPr id="4" name="Picture 3" descr="S.N- 16772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143000"/>
            <a:ext cx="1438656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9824" y="990600"/>
            <a:ext cx="2592376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209800"/>
            <a:ext cx="6400800" cy="31700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ষষ্ঠ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সাধারণ পাঠঃ গদ্য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পাঠঃ অমর একুশে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ohid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28800"/>
            <a:ext cx="5454336" cy="362961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76400" y="685800"/>
            <a:ext cx="5638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এখন আমরা একটি ছবি দেখি.......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3520" y="5638800"/>
            <a:ext cx="222048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শহিদ মিনার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838200"/>
            <a:ext cx="4482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এখন একটি ভিডিও দেখি...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90600"/>
            <a:ext cx="375936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590800"/>
            <a:ext cx="23102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 একুশে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9500" y="4626114"/>
            <a:ext cx="26581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রফিকুল ইসলাম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fiq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505200"/>
            <a:ext cx="2895600" cy="2818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9206" y="1143000"/>
            <a:ext cx="205239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133600"/>
            <a:ext cx="5791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শিক্ষার্থীরা............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538008"/>
            <a:ext cx="8534400" cy="19389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# ১। লেখক পরিচিতি সম্পর্কে বলতে পারবে।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# ২। বিভিন্ন শব্দের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সমূহ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# ৩। ভাষা আন্দোলনের গুরুত্ব ব্যাখ্যা করতে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3535" y="685800"/>
            <a:ext cx="274626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76200" y="1524000"/>
          <a:ext cx="8991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ofiqu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3429000"/>
            <a:ext cx="16764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01743" y="2035314"/>
            <a:ext cx="1994457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১৯৩৪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1" y="2630269"/>
            <a:ext cx="3886199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নজরুল নির্দেশিকা, বাংলাদেশের স্বাধীনতা সংগ্রাম,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ভাষা আন্দোলন ও শহিদ মিনার,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ঢাকার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কথা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ইত্যাদি।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724400"/>
            <a:ext cx="221887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ঢাকা বিশ্ববিদ্যালয়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486400"/>
            <a:ext cx="3443571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নজরুল একাডেমি পুরস্কার, বাংলা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একাডেমি পুরস্কার ও একুশে পদক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467761"/>
            <a:ext cx="5943600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* লেখক রফিকুল ইসলামের তিনটি                   উল্লেখযোগ্য গ্রন্থের নাম লেখ।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044714"/>
            <a:ext cx="20574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403_124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609600"/>
            <a:ext cx="2529215" cy="2904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446</TotalTime>
  <Words>260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Aspect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GoljarAhmed</dc:creator>
  <cp:lastModifiedBy>GoljarAhmed</cp:lastModifiedBy>
  <cp:revision>82</cp:revision>
  <dcterms:created xsi:type="dcterms:W3CDTF">2006-08-16T00:00:00Z</dcterms:created>
  <dcterms:modified xsi:type="dcterms:W3CDTF">2020-02-09T14:15:47Z</dcterms:modified>
</cp:coreProperties>
</file>