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89" r:id="rId5"/>
    <p:sldId id="279" r:id="rId6"/>
    <p:sldId id="270" r:id="rId7"/>
    <p:sldId id="280" r:id="rId8"/>
    <p:sldId id="282" r:id="rId9"/>
    <p:sldId id="264" r:id="rId10"/>
    <p:sldId id="265" r:id="rId11"/>
    <p:sldId id="266" r:id="rId12"/>
    <p:sldId id="290" r:id="rId13"/>
    <p:sldId id="291" r:id="rId14"/>
    <p:sldId id="269" r:id="rId15"/>
    <p:sldId id="283" r:id="rId16"/>
    <p:sldId id="292" r:id="rId17"/>
    <p:sldId id="284" r:id="rId18"/>
    <p:sldId id="293" r:id="rId19"/>
    <p:sldId id="285" r:id="rId20"/>
    <p:sldId id="274" r:id="rId21"/>
    <p:sldId id="275" r:id="rId22"/>
    <p:sldId id="288" r:id="rId23"/>
    <p:sldId id="29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85" autoAdjust="0"/>
    <p:restoredTop sz="94660"/>
  </p:normalViewPr>
  <p:slideViewPr>
    <p:cSldViewPr>
      <p:cViewPr varScale="1">
        <p:scale>
          <a:sx n="74" d="100"/>
          <a:sy n="74" d="100"/>
        </p:scale>
        <p:origin x="10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AC5F8-0A03-41EB-AF15-4629B2304D0D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69AD5-9F36-487C-82C7-96ED21A8B6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81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F67CA-2DBA-44E5-8114-D180353C0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39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69AD5-9F36-487C-82C7-96ED21A8B6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14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69AD5-9F36-487C-82C7-96ED21A8B65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53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69AD5-9F36-487C-82C7-96ED21A8B65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13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F67CA-2DBA-44E5-8114-D180353C086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57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মূলায়ানের প্রশ্ন সূনির্দিষ্ট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ভাবে শিক্ষার্থীদের থেকে করা যেতে পারে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69AD5-9F36-487C-82C7-96ED21A8B65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85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69AD5-9F36-487C-82C7-96ED21A8B65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57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77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69AD5-9F36-487C-82C7-96ED21A8B6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58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69AD5-9F36-487C-82C7-96ED21A8B6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61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7AB68-CBD1-40AB-ACC7-613E0BF1F7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11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69AD5-9F36-487C-82C7-96ED21A8B6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81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69AD5-9F36-487C-82C7-96ED21A8B6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6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F67CA-2DBA-44E5-8114-D180353C08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73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69AD5-9F36-487C-82C7-96ED21A8B6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1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3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6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9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1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5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4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4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8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0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1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2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4"/>
            </a:gs>
            <a:gs pos="100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70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257D3-90C8-47CA-9396-C14881D5DC9E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3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1485900" y="3505200"/>
            <a:ext cx="6096000" cy="2057400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FFFF00"/>
                </a:solidFill>
              </a:rPr>
              <a:t>আজকের ক্লাসে সবাইকে </a:t>
            </a:r>
            <a:r>
              <a:rPr lang="bn-IN" sz="5400" b="1" dirty="0" smtClean="0">
                <a:solidFill>
                  <a:srgbClr val="FFFF00"/>
                </a:solidFill>
              </a:rPr>
              <a:t>স্বাগতম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990600"/>
            <a:ext cx="2819400" cy="211455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51838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t="4196" r="2679" b="83217"/>
          <a:stretch>
            <a:fillRect/>
          </a:stretch>
        </p:blipFill>
        <p:spPr>
          <a:xfrm>
            <a:off x="1994627" y="1143000"/>
            <a:ext cx="5334000" cy="60960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4" name="Rectangle 3"/>
          <p:cNvSpPr/>
          <p:nvPr/>
        </p:nvSpPr>
        <p:spPr>
          <a:xfrm>
            <a:off x="1994627" y="4495800"/>
            <a:ext cx="547297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দয়াময়,পরম দয়ালু আল্লাহর নামে।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09801"/>
            <a:ext cx="3065418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003363"/>
            <a:ext cx="3605807" cy="2054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524000" y="4572000"/>
            <a:ext cx="61722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শপথ আঞ্জির ও যায়তুনের।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9" t="16623" r="3341" b="70790"/>
          <a:stretch/>
        </p:blipFill>
        <p:spPr>
          <a:xfrm>
            <a:off x="2209800" y="1028700"/>
            <a:ext cx="4495800" cy="6096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58635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2591" y="4876800"/>
            <a:ext cx="73152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শপথ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সিনাই পাহাড়-এর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2" t="26035"/>
          <a:stretch>
            <a:fillRect/>
          </a:stretch>
        </p:blipFill>
        <p:spPr>
          <a:xfrm>
            <a:off x="2614411" y="2184057"/>
            <a:ext cx="4142787" cy="1974731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 t="16783" r="47322" b="70630"/>
          <a:stretch>
            <a:fillRect/>
          </a:stretch>
        </p:blipFill>
        <p:spPr>
          <a:xfrm>
            <a:off x="2590800" y="838200"/>
            <a:ext cx="4495800" cy="68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8622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70" y="2286000"/>
            <a:ext cx="3488267" cy="1739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524000" y="4738520"/>
            <a:ext cx="595206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 নিরাপদ মক্কা নগরের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4" t="27972" r="3572" b="56643"/>
          <a:stretch>
            <a:fillRect/>
          </a:stretch>
        </p:blipFill>
        <p:spPr>
          <a:xfrm>
            <a:off x="3115733" y="1066800"/>
            <a:ext cx="3048000" cy="60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15487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90600" y="914400"/>
            <a:ext cx="6934200" cy="41148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6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6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66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সুরা</a:t>
            </a:r>
            <a:r>
              <a:rPr lang="bn-IN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আত-তীনে মহান</a:t>
            </a:r>
            <a:r>
              <a:rPr lang="bn-BD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আল্লাহ তায়ালা কয়টি জিনিসের শপথ করেছেন </a:t>
            </a:r>
            <a:r>
              <a:rPr lang="bn-IN" sz="36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4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t="29580" r="37896" b="55445"/>
          <a:stretch/>
        </p:blipFill>
        <p:spPr>
          <a:xfrm>
            <a:off x="1828800" y="1219200"/>
            <a:ext cx="4894006" cy="6858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914400" y="4804194"/>
            <a:ext cx="7124413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নিশ্চয় আমি মানুষকে সুন্দরতম গঠনে সৃষ্টি করেছি।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38400"/>
            <a:ext cx="3270836" cy="1832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33228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8" t="42516" r="1819" b="44178"/>
          <a:stretch/>
        </p:blipFill>
        <p:spPr>
          <a:xfrm>
            <a:off x="1905000" y="988492"/>
            <a:ext cx="5001219" cy="6096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45559" y="4522517"/>
            <a:ext cx="6781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এরপর আমি তাকে নামিয়ে দিয়েছি সর্বনিম্ন স্তরে</a:t>
            </a:r>
          </a:p>
        </p:txBody>
      </p:sp>
      <p:pic>
        <p:nvPicPr>
          <p:cNvPr id="7" name="Picture 2" descr="C:\Users\Computer City\Pictures\15940723_392054977840936_688321085411467721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3186519" cy="170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555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1371600"/>
            <a:ext cx="8763000" cy="472310"/>
            <a:chOff x="152400" y="1665284"/>
            <a:chExt cx="8763000" cy="47231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9" t="56722" r="4698" b="28852"/>
            <a:stretch/>
          </p:blipFill>
          <p:spPr>
            <a:xfrm>
              <a:off x="152400" y="1665284"/>
              <a:ext cx="6248400" cy="47231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5" t="42296" r="61668" b="43278"/>
            <a:stretch/>
          </p:blipFill>
          <p:spPr>
            <a:xfrm>
              <a:off x="6418663" y="1665284"/>
              <a:ext cx="2496737" cy="47231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</p:pic>
      </p:grpSp>
      <p:sp>
        <p:nvSpPr>
          <p:cNvPr id="5" name="Rectangle 4"/>
          <p:cNvSpPr/>
          <p:nvPr/>
        </p:nvSpPr>
        <p:spPr>
          <a:xfrm>
            <a:off x="457200" y="4572000"/>
            <a:ext cx="84582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 ব্যতিত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যারা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ইমান এনেছে ও সৎকর্ম করেছে তাদের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 রয়েছে অশেষ পুরষ্কার।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315556"/>
            <a:ext cx="3421743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6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4572000"/>
            <a:ext cx="82296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সুতরাং 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 তোমাকে বিচার দিবস সম্বন্দ্ধে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অবিশ্বাসী করে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77327"/>
            <a:ext cx="3373355" cy="158011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52537" y="1007200"/>
            <a:ext cx="5429326" cy="496716"/>
            <a:chOff x="1219200" y="1143000"/>
            <a:chExt cx="5429326" cy="4967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05" t="70378" r="4648" b="16151"/>
            <a:stretch/>
          </p:blipFill>
          <p:spPr>
            <a:xfrm>
              <a:off x="1219200" y="1143000"/>
              <a:ext cx="4994787" cy="486883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2" t="56906" r="89836" b="29622"/>
            <a:stretch/>
          </p:blipFill>
          <p:spPr>
            <a:xfrm>
              <a:off x="6226497" y="1143000"/>
              <a:ext cx="422029" cy="496716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183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95400" y="609599"/>
            <a:ext cx="6371303" cy="457202"/>
            <a:chOff x="1295400" y="609598"/>
            <a:chExt cx="6371303" cy="77588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0" t="70226" r="65576" b="14887"/>
            <a:stretch/>
          </p:blipFill>
          <p:spPr>
            <a:xfrm>
              <a:off x="5174226" y="609598"/>
              <a:ext cx="2492477" cy="775881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19" t="85618" r="25971" b="2883"/>
            <a:stretch/>
          </p:blipFill>
          <p:spPr>
            <a:xfrm>
              <a:off x="1295400" y="609598"/>
              <a:ext cx="3878826" cy="775881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FFF00"/>
              </a:solidFill>
            </a:ln>
          </p:spPr>
        </p:pic>
      </p:grpSp>
      <p:sp>
        <p:nvSpPr>
          <p:cNvPr id="2" name="Rectangle 1"/>
          <p:cNvSpPr/>
          <p:nvPr/>
        </p:nvSpPr>
        <p:spPr>
          <a:xfrm>
            <a:off x="457200" y="4648200"/>
            <a:ext cx="83058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৮।  আল্লাহ কি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বিচারকগণের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শ্রেষ্ঠতম বিচারক নন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/>
          <a:stretch/>
        </p:blipFill>
        <p:spPr>
          <a:xfrm>
            <a:off x="3048000" y="1981200"/>
            <a:ext cx="2971800" cy="1764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1660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b="1" smtClean="0">
                <a:latin typeface="NikoshBAN" pitchFamily="2" charset="0"/>
                <a:cs typeface="NikoshBAN" pitchFamily="2" charset="0"/>
              </a:rPr>
              <a:pPr/>
              <a:t>2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57525" y="188593"/>
            <a:ext cx="2843213" cy="7686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648200" y="122795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4" descr="H:\Photos\Captured\Photo05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r="3433" b="9220"/>
          <a:stretch/>
        </p:blipFill>
        <p:spPr bwMode="auto">
          <a:xfrm>
            <a:off x="6036062" y="1532131"/>
            <a:ext cx="1633425" cy="2037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535543"/>
            <a:ext cx="1838326" cy="2037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9573" y="4191000"/>
            <a:ext cx="4049053" cy="1938992"/>
          </a:xfrm>
          <a:prstGeom prst="rect">
            <a:avLst/>
          </a:prstGeom>
          <a:solidFill>
            <a:srgbClr val="7030A0"/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n-IN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মাহমুদ শরীফ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n-IN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জোতমোড়া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কুমারখালি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n-IN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০১৭১৭ ৫১২৬০০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47775" y="4191000"/>
            <a:ext cx="3810000" cy="1938992"/>
          </a:xfrm>
          <a:prstGeom prst="rect">
            <a:avLst/>
          </a:prstGeom>
          <a:solidFill>
            <a:srgbClr val="7030A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ইসলামৈতিক নৈতিক শিক্ষা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নবম / দশম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২য়</a:t>
            </a:r>
            <a:endParaRPr lang="bn-IN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৯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বিষয়- সূরা আত-তীন</a:t>
            </a:r>
            <a:endParaRPr lang="bn-BD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816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19400" y="1676400"/>
            <a:ext cx="3429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লীয়</a:t>
            </a:r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352800"/>
            <a:ext cx="8153400" cy="1905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4800" b="1" i="0" u="none" strike="noStrike" kern="120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উত্তম</a:t>
            </a:r>
            <a:r>
              <a:rPr kumimoji="0" lang="bn-BD" sz="4400" b="1" i="0" u="none" strike="noStrike" kern="120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মানুষগুলো</a:t>
            </a:r>
            <a:r>
              <a:rPr kumimoji="0" lang="bn-BD" sz="4400" b="1" i="0" u="none" strike="noStrike" kern="120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কীভাবে অধমে পরিণত হয় ?</a:t>
            </a:r>
            <a:r>
              <a:rPr kumimoji="0" lang="en-US" sz="4400" b="1" i="0" u="none" strike="noStrike" kern="120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normalizeH="0" noProof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সূরা</a:t>
            </a:r>
            <a:r>
              <a:rPr kumimoji="0" lang="en-US" sz="4400" b="1" i="0" u="none" strike="noStrike" kern="120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normalizeH="0" noProof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আত-তীনের</a:t>
            </a:r>
            <a:r>
              <a:rPr kumimoji="0" lang="en-US" sz="4400" b="1" i="0" u="none" strike="noStrike" kern="120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normalizeH="0" noProof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আলোকে</a:t>
            </a:r>
            <a:r>
              <a:rPr kumimoji="0" lang="en-US" sz="4400" b="1" i="0" u="none" strike="noStrike" kern="120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normalizeH="0" noProof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বর্ননা</a:t>
            </a:r>
            <a:r>
              <a:rPr kumimoji="0" lang="en-US" sz="4400" b="1" i="0" u="none" strike="noStrike" kern="120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normalizeH="0" noProof="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r>
              <a:rPr kumimoji="0" lang="en-US" sz="4400" b="1" i="0" u="none" strike="noStrike" kern="1200" normalizeH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4400" b="1" i="0" u="none" strike="noStrike" kern="1200" normalizeH="0" baseline="0" noProof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2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0"/>
            <a:ext cx="8077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IN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7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১/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সুরা 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আত্‌ তীন কোথায় অবতীর্ন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২/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নিরাপদ 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নগরী কোনটি ?</a:t>
            </a:r>
          </a:p>
          <a:p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৩/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সুরা 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আত্‌ তীনের আয়াত সংখ্যা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৪/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যায়তুন ফ</a:t>
            </a:r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লের ৫টি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উপকারে</a:t>
            </a:r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 বলো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bn-BD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৫/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সুরা 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আত্‌ তীনে কোন কোন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 ও জায়গার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 বলা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য়েছে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bn-BD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2777331" y="1600200"/>
            <a:ext cx="3055937" cy="10215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3962400"/>
            <a:ext cx="81534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‘আল্লাহ তায়ালা শ্রেষ্ঠতম বিচারক’ ব্যাখ্যা কর ।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1797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895600"/>
            <a:ext cx="7467600" cy="1107996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আল্লাহ হাফেজ</a:t>
            </a:r>
            <a:endParaRPr lang="en-US" sz="66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2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6109" y="4267200"/>
            <a:ext cx="531864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বল দেখি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গাছটির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6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143000"/>
            <a:ext cx="3733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1461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438400"/>
            <a:ext cx="6172200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B050"/>
                </a:solidFill>
              </a:rPr>
              <a:t>তাহলে আজকের পাঠ</a:t>
            </a:r>
          </a:p>
          <a:p>
            <a:pPr algn="ctr"/>
            <a:r>
              <a:rPr lang="bn-IN" sz="7200" b="1" dirty="0" smtClean="0"/>
              <a:t>সূরা আত-তীন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24105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133600"/>
            <a:ext cx="8095692" cy="344709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সুরা আত-তীন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নামকরণ বলতে পারবে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শানে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নুযুল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4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উত্তম</a:t>
            </a:r>
            <a:r>
              <a:rPr lang="bn-BD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 </a:t>
            </a:r>
            <a:r>
              <a:rPr lang="bn-BD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 অধমে পরিণত </a:t>
            </a:r>
            <a:r>
              <a:rPr lang="bn-BD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772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4030" y="999627"/>
            <a:ext cx="7767971" cy="5096373"/>
          </a:xfr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 তেল হার্ট অ্যাটাকের ঝুকি কমায়।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রক্তের কোলেস্টেরলের মাত্রা কমায়।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হৃদ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রো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গের ঝুকি কমায়। 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শরীরের অস্বাভাবিক ওজন নিয়ন্ত্রনে আনে।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ত্বক মসৃণতা আনে ও চুলের গঠন আরো মজবুত করে।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অ্যাজমা, বাত-ব্যাথার হাত থেকে বাচায়।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হাড়ের ক্ষয় রোধ করে।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কোলন ক্যান্সারের ঝুকি কমে।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যাদের চোখ আলো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অন্ধকারে সংবেদনশীল তাদের জন্যে ওষুধের কাজ করে।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4031" y="309856"/>
            <a:ext cx="7767970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তীন ও জয়তুনের </a:t>
            </a:r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উপকারিতার কথা </a:t>
            </a:r>
            <a:r>
              <a:rPr lang="bn-IN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 </a:t>
            </a:r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0524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38200"/>
            <a:ext cx="7924799" cy="50167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সূরা আত-তীন এর পরিচিতি 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সূরাটি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 কোরআনের ৯৫ তম সূরা ।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সূরাটি অবতীর্ণ হয়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মক্কা নগরিতে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 এর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আয়াত সংখ্যা-৮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 সূরার প্রথম শব্দ </a:t>
            </a:r>
            <a:r>
              <a:rPr lang="bn-BD" sz="4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তীন</a:t>
            </a:r>
            <a:r>
              <a:rPr lang="bn-IN" sz="4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থেকে নামকরণ করা হয়েছে </a:t>
            </a:r>
            <a:r>
              <a:rPr lang="bn-BD" sz="4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সূরা আত-তীন </a:t>
            </a:r>
            <a:r>
              <a:rPr lang="bn-IN" sz="4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4631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741" y="1828800"/>
            <a:ext cx="8629092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 কোন ঘটনা বা অবস্থার পরিপ্রেক্ষিতে এ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সূরাটি নাযিল করা হয়নি । বরং মানুষের কল্যাণের দিকনির্দেশনা ও  পরকালের জবাবদি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কথা এবং আল্লাহ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প্রদত্ত কথিপয় নেয়ামতের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কথা,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মানবজাতির উৎপত্তি ও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পরিণতির কথা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করিয়ে দিয়ে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মহান আল্লাহ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সূ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আত-তীন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নাযিল করেন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2590796" y="228600"/>
            <a:ext cx="289560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শানে নুযূল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1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154349"/>
              </p:ext>
            </p:extLst>
          </p:nvPr>
        </p:nvGraphicFramePr>
        <p:xfrm>
          <a:off x="2362200" y="3124200"/>
          <a:ext cx="3581400" cy="2441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Packager Shell Object" showAsIcon="1" r:id="rId4" imgW="914400" imgH="714240" progId="Package">
                  <p:embed/>
                </p:oleObj>
              </mc:Choice>
              <mc:Fallback>
                <p:oleObj name="Packager Shell Object" showAsIcon="1" r:id="rId4" imgW="914400" imgH="714240" progId="Package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124200"/>
                        <a:ext cx="3581400" cy="24418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447800" y="1524000"/>
            <a:ext cx="5943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এসো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সূরাটি তিলাওয়াত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762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440</Words>
  <Application>Microsoft Office PowerPoint</Application>
  <PresentationFormat>On-screen Show (4:3)</PresentationFormat>
  <Paragraphs>75</Paragraphs>
  <Slides>23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City</dc:creator>
  <cp:lastModifiedBy>act</cp:lastModifiedBy>
  <cp:revision>98</cp:revision>
  <dcterms:created xsi:type="dcterms:W3CDTF">2016-09-15T13:32:38Z</dcterms:created>
  <dcterms:modified xsi:type="dcterms:W3CDTF">2020-02-04T16:31:34Z</dcterms:modified>
</cp:coreProperties>
</file>