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sldIdLst>
    <p:sldId id="278" r:id="rId2"/>
    <p:sldId id="256" r:id="rId3"/>
    <p:sldId id="275" r:id="rId4"/>
    <p:sldId id="274" r:id="rId5"/>
    <p:sldId id="263" r:id="rId6"/>
    <p:sldId id="265" r:id="rId7"/>
    <p:sldId id="259" r:id="rId8"/>
    <p:sldId id="276" r:id="rId9"/>
    <p:sldId id="261" r:id="rId10"/>
    <p:sldId id="262" r:id="rId11"/>
    <p:sldId id="267" r:id="rId12"/>
    <p:sldId id="277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8T07:08:01.157" idx="1">
    <p:pos x="10" y="1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D8BEF-AE53-40C7-98A0-A40EE23FF17F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69489-1286-4CE2-BBD8-39F501966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4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23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of the lesson:</a:t>
            </a:r>
            <a:r>
              <a:rPr lang="en-US" baseline="0" dirty="0"/>
              <a:t> </a:t>
            </a:r>
            <a:r>
              <a:rPr lang="en-US" baseline="0" dirty="0" err="1"/>
              <a:t>Nakshi</a:t>
            </a:r>
            <a:r>
              <a:rPr lang="en-US" baseline="0" dirty="0"/>
              <a:t> </a:t>
            </a:r>
            <a:r>
              <a:rPr lang="en-US" baseline="0" dirty="0" err="1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3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of the lesson:</a:t>
            </a:r>
            <a:r>
              <a:rPr lang="en-US" baseline="0" dirty="0"/>
              <a:t> </a:t>
            </a:r>
            <a:r>
              <a:rPr lang="en-US" baseline="0" dirty="0" err="1"/>
              <a:t>Nakshi</a:t>
            </a:r>
            <a:r>
              <a:rPr lang="en-US" baseline="0" dirty="0"/>
              <a:t> </a:t>
            </a:r>
            <a:r>
              <a:rPr lang="en-US" baseline="0" dirty="0" err="1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2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of the lesson:</a:t>
            </a:r>
            <a:r>
              <a:rPr lang="en-US" baseline="0" dirty="0"/>
              <a:t> </a:t>
            </a:r>
            <a:r>
              <a:rPr lang="en-US" baseline="0" dirty="0" err="1"/>
              <a:t>Nakshi</a:t>
            </a:r>
            <a:r>
              <a:rPr lang="en-US" baseline="0" dirty="0"/>
              <a:t> </a:t>
            </a:r>
            <a:r>
              <a:rPr lang="en-US" baseline="0" dirty="0" err="1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67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of the lesson:</a:t>
            </a:r>
            <a:r>
              <a:rPr lang="en-US" baseline="0" dirty="0"/>
              <a:t> </a:t>
            </a:r>
            <a:r>
              <a:rPr lang="en-US" baseline="0" dirty="0" err="1"/>
              <a:t>Nakshi</a:t>
            </a:r>
            <a:r>
              <a:rPr lang="en-US" baseline="0" dirty="0"/>
              <a:t> </a:t>
            </a:r>
            <a:r>
              <a:rPr lang="en-US" baseline="0" dirty="0" err="1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77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of the lesson:</a:t>
            </a:r>
            <a:r>
              <a:rPr lang="en-US" baseline="0" dirty="0"/>
              <a:t> </a:t>
            </a:r>
            <a:r>
              <a:rPr lang="en-US" baseline="0" dirty="0" err="1"/>
              <a:t>Nakshi</a:t>
            </a:r>
            <a:r>
              <a:rPr lang="en-US" baseline="0" dirty="0"/>
              <a:t> </a:t>
            </a:r>
            <a:r>
              <a:rPr lang="en-US" baseline="0" dirty="0" err="1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82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of the lesson:</a:t>
            </a:r>
            <a:r>
              <a:rPr lang="en-US" baseline="0" dirty="0"/>
              <a:t> </a:t>
            </a:r>
            <a:r>
              <a:rPr lang="en-US" baseline="0" dirty="0" err="1"/>
              <a:t>Nakshi</a:t>
            </a:r>
            <a:r>
              <a:rPr lang="en-US" baseline="0" dirty="0"/>
              <a:t> </a:t>
            </a:r>
            <a:r>
              <a:rPr lang="en-US" baseline="0" dirty="0" err="1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3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of the lesson:</a:t>
            </a:r>
            <a:r>
              <a:rPr lang="en-US" baseline="0" dirty="0"/>
              <a:t> </a:t>
            </a:r>
            <a:r>
              <a:rPr lang="en-US" baseline="0" dirty="0" err="1"/>
              <a:t>Nakshi</a:t>
            </a:r>
            <a:r>
              <a:rPr lang="en-US" baseline="0" dirty="0"/>
              <a:t> </a:t>
            </a:r>
            <a:r>
              <a:rPr lang="en-US" baseline="0" dirty="0" err="1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36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of the lesson:</a:t>
            </a:r>
            <a:r>
              <a:rPr lang="en-US" baseline="0" dirty="0"/>
              <a:t> </a:t>
            </a:r>
            <a:r>
              <a:rPr lang="en-US" baseline="0" dirty="0" err="1"/>
              <a:t>Nakshi</a:t>
            </a:r>
            <a:r>
              <a:rPr lang="en-US" baseline="0" dirty="0"/>
              <a:t> </a:t>
            </a:r>
            <a:r>
              <a:rPr lang="en-US" baseline="0" dirty="0" err="1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48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of the lesson:</a:t>
            </a:r>
            <a:r>
              <a:rPr lang="en-US" baseline="0" dirty="0"/>
              <a:t> </a:t>
            </a:r>
            <a:r>
              <a:rPr lang="en-US" baseline="0" dirty="0" err="1"/>
              <a:t>Nakshi</a:t>
            </a:r>
            <a:r>
              <a:rPr lang="en-US" baseline="0" dirty="0"/>
              <a:t> </a:t>
            </a:r>
            <a:r>
              <a:rPr lang="en-US" baseline="0" dirty="0" err="1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2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0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6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1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9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4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2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0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0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4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47454BC-04DE-469C-803F-B5ADD4889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686800" cy="65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100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350"/>
            <a:ext cx="9144000" cy="32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65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100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596784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not clean or sanitary.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4869898"/>
            <a:ext cx="8229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Calibri" panose="020F0502020204030204" pitchFamily="34" charset="0"/>
              </a:rPr>
              <a:t>unhygienic</a:t>
            </a:r>
            <a:r>
              <a:rPr lang="en-US" sz="4000" dirty="0"/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60902"/>
            <a:ext cx="8404345" cy="331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2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805">
              <a:schemeClr val="accent1">
                <a:lumMod val="30000"/>
                <a:lumOff val="70000"/>
              </a:schemeClr>
            </a:gs>
            <a:gs pos="9500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38887A-9D4A-4C19-B10E-1DAC332F1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556674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8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25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95500" y="265304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Individual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5182" y="2514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 Bulbul collect   ----------------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7700" y="2950084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 People of Sankar area put ---------- rubbish in  ---------bins.-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" y="351807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 Bulbul believes that all    --------   are--------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700" y="40860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 Last month bulbul was sick for   ---------- days.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7085" y="1600200"/>
            <a:ext cx="78098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/>
              <a:t>their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91158" y="1600200"/>
            <a:ext cx="13928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rubbish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35178" y="1600200"/>
            <a:ext cx="14466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important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346994" y="1600200"/>
            <a:ext cx="70096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/>
              <a:t>jobs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880745" y="1617451"/>
            <a:ext cx="6658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/>
              <a:t>two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864443" y="1600200"/>
            <a:ext cx="12091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plastic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1012103"/>
            <a:ext cx="8768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Complete the following sentences with the </a:t>
            </a:r>
            <a:r>
              <a:rPr lang="en-US" sz="2400" dirty="0"/>
              <a:t>clues</a:t>
            </a:r>
            <a:r>
              <a:rPr lang="en-US" sz="2000" dirty="0"/>
              <a:t> given.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5800" y="4648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 The hole area become    -------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86903" y="1600200"/>
            <a:ext cx="12530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dirty</a:t>
            </a:r>
          </a:p>
        </p:txBody>
      </p:sp>
    </p:spTree>
    <p:extLst>
      <p:ext uri="{BB962C8B-B14F-4D97-AF65-F5344CB8AC3E}">
        <p14:creationId xmlns:p14="http://schemas.microsoft.com/office/powerpoint/2010/main" val="34371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08072 0.081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23073 1.85185E-6 C 0.33438 1.85185E-6 0.46233 0.05139 0.46233 0.09375 L 0.46233 0.18866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8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-0.15539 0.177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78" y="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26267 0.25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25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7 0.08194 L -0.24167 0.17893 C -0.24167 0.22291 -0.17934 0.27754 -0.1276 0.27754 L -0.0125 0.27754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98 -0.0074 L -0.06198 0.17755 C -0.06198 0.26088 -0.10486 0.36389 -0.13993 0.36389 L -0.21632 0.36389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6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1.11111E-6 0.22199 C 1.11111E-6 0.32129 0.03854 0.44421 0.07014 0.44421 L 0.14028 0.44421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2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9" grpId="0"/>
      <p:bldP spid="22" grpId="0"/>
      <p:bldP spid="23" grpId="0"/>
      <p:bldP spid="25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7900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73934" y="352638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u="sng" dirty="0"/>
              <a:t>Home Work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503" y="3276600"/>
            <a:ext cx="8610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Write 5 sentence “How can you keep yours surroundings clean”.</a:t>
            </a:r>
          </a:p>
        </p:txBody>
      </p:sp>
    </p:spTree>
    <p:extLst>
      <p:ext uri="{BB962C8B-B14F-4D97-AF65-F5344CB8AC3E}">
        <p14:creationId xmlns:p14="http://schemas.microsoft.com/office/powerpoint/2010/main" val="1319388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0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97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08454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>
                <a:latin typeface="Calibri" panose="020F0502020204030204" pitchFamily="34" charset="0"/>
              </a:rPr>
              <a:t>Thank you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8077200" cy="393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88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0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6096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Lucida Calligraphy" pitchFamily="66" charset="0"/>
              </a:rPr>
              <a:t>Welcome</a:t>
            </a:r>
          </a:p>
        </p:txBody>
      </p:sp>
      <p:sp>
        <p:nvSpPr>
          <p:cNvPr id="14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13139"/>
            <a:ext cx="8610600" cy="45496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71150-9FDC-4242-9108-14440CBBA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885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Lucida Calligraphy" pitchFamily="66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D3823-A5CB-40E2-AF10-F1D93A2D81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NURULLA</a:t>
            </a:r>
          </a:p>
          <a:p>
            <a:pPr marL="0" indent="0" algn="ctr">
              <a:buNone/>
            </a:pPr>
            <a:r>
              <a:rPr lang="en-US" sz="2800" dirty="0"/>
              <a:t>Ass: teacher ( ICT )</a:t>
            </a:r>
          </a:p>
          <a:p>
            <a:pPr marL="0" indent="0" algn="ctr">
              <a:buNone/>
            </a:pPr>
            <a:r>
              <a:rPr lang="en-US" sz="2800" dirty="0" err="1"/>
              <a:t>Shaituta</a:t>
            </a:r>
            <a:r>
              <a:rPr lang="en-US" sz="2800" dirty="0"/>
              <a:t> </a:t>
            </a:r>
            <a:r>
              <a:rPr lang="en-US" sz="2800" dirty="0" err="1"/>
              <a:t>Hossainia</a:t>
            </a:r>
            <a:r>
              <a:rPr lang="en-US" sz="2800" dirty="0"/>
              <a:t> </a:t>
            </a:r>
            <a:r>
              <a:rPr lang="en-US" sz="2800" dirty="0" err="1"/>
              <a:t>Dhakil</a:t>
            </a:r>
            <a:r>
              <a:rPr lang="en-US" sz="2800" dirty="0"/>
              <a:t> </a:t>
            </a:r>
            <a:r>
              <a:rPr lang="en-US" sz="2800" dirty="0" err="1"/>
              <a:t>Madrasha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 err="1"/>
              <a:t>Karimganj</a:t>
            </a:r>
            <a:r>
              <a:rPr lang="en-US" sz="2800" dirty="0"/>
              <a:t>-Kishoreganj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3EA8F1-FFE2-4A34-906B-3082F7132D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/>
              <a:t>Class : Six</a:t>
            </a:r>
          </a:p>
          <a:p>
            <a:pPr algn="ctr">
              <a:buNone/>
            </a:pPr>
            <a:r>
              <a:rPr lang="en-US" sz="2800" dirty="0"/>
              <a:t>Subject: English  1</a:t>
            </a:r>
            <a:r>
              <a:rPr lang="en-US" sz="2800" baseline="30000" dirty="0"/>
              <a:t>st</a:t>
            </a:r>
            <a:r>
              <a:rPr lang="en-US" sz="2800" dirty="0"/>
              <a:t> Paper</a:t>
            </a:r>
          </a:p>
          <a:p>
            <a:pPr algn="ctr">
              <a:buNone/>
            </a:pPr>
            <a:r>
              <a:rPr lang="en-US" sz="2800" dirty="0"/>
              <a:t>Lesson : 5</a:t>
            </a:r>
          </a:p>
          <a:p>
            <a:pPr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46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7537" y="390525"/>
            <a:ext cx="5410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Let’s see some picture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1"/>
            <a:ext cx="3810000" cy="21219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76401"/>
            <a:ext cx="3448826" cy="21219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20433"/>
            <a:ext cx="3810000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1" y="4072672"/>
            <a:ext cx="3448826" cy="17908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77537" y="6093746"/>
            <a:ext cx="6400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What are you see in this picture?</a:t>
            </a:r>
          </a:p>
        </p:txBody>
      </p:sp>
    </p:spTree>
    <p:extLst>
      <p:ext uri="{BB962C8B-B14F-4D97-AF65-F5344CB8AC3E}">
        <p14:creationId xmlns:p14="http://schemas.microsoft.com/office/powerpoint/2010/main" val="1766741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0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100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0" y="16307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Rubbish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53439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8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100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40176" y="60388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Plastic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6690" y="524420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 </a:t>
            </a:r>
            <a:r>
              <a:rPr lang="en-US" sz="3600" b="1" dirty="0"/>
              <a:t>plastic</a:t>
            </a:r>
            <a:r>
              <a:rPr lang="en-US" sz="3600" dirty="0"/>
              <a:t> is a material that can change its shape.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84657"/>
            <a:ext cx="8458200" cy="32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7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100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Lesson Title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>
                <a:latin typeface="Calibri" panose="020F0502020204030204" pitchFamily="34" charset="0"/>
              </a:rPr>
              <a:t>Thanks for your work</a:t>
            </a:r>
          </a:p>
        </p:txBody>
      </p:sp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3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75F68-6190-4511-88DE-70D9E7BDE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8855"/>
            <a:ext cx="7886700" cy="1325563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br>
              <a:rPr lang="en-US" sz="3200" b="1" dirty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68EE4-95F3-47B7-AB0B-3E793B9EA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67017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completing the lesson students will be able to……</a:t>
            </a:r>
          </a:p>
          <a:p>
            <a:r>
              <a:rPr lang="en-US" dirty="0"/>
              <a:t>1.what  time does bulbul wake up?</a:t>
            </a:r>
          </a:p>
          <a:p>
            <a:r>
              <a:rPr lang="en-US" dirty="0"/>
              <a:t>2. where do the people of Sankar put their rubbish?</a:t>
            </a:r>
          </a:p>
          <a:p>
            <a:r>
              <a:rPr lang="en-US" dirty="0"/>
              <a:t>3.why does bulbul think that all jobs are important ?</a:t>
            </a:r>
          </a:p>
          <a:p>
            <a:r>
              <a:rPr lang="en-US" dirty="0"/>
              <a:t>4.what happened when bulbul became sick ?</a:t>
            </a:r>
          </a:p>
          <a:p>
            <a:r>
              <a:rPr lang="en-US" dirty="0"/>
              <a:t>5.what will you say to bulbul . if you meet him?</a:t>
            </a: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0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25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1000">
              <a:schemeClr val="accent1">
                <a:lumMod val="5000"/>
                <a:lumOff val="95000"/>
              </a:schemeClr>
            </a:gs>
            <a:gs pos="50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45000"/>
                <a:lumOff val="55000"/>
              </a:schemeClr>
            </a:gs>
            <a:gs pos="9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98" r="-1368" b="-2140"/>
          <a:stretch/>
        </p:blipFill>
        <p:spPr>
          <a:xfrm>
            <a:off x="0" y="1066800"/>
            <a:ext cx="9144000" cy="59423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</TotalTime>
  <Words>278</Words>
  <Application>Microsoft Office PowerPoint</Application>
  <PresentationFormat>On-screen Show (4:3)</PresentationFormat>
  <Paragraphs>61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Lucida Calligraphy</vt:lpstr>
      <vt:lpstr>Times New Roman</vt:lpstr>
      <vt:lpstr>Office Theme</vt:lpstr>
      <vt:lpstr>PowerPoint Presentation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Learning Outcomes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RUSHDA</dc:creator>
  <cp:lastModifiedBy>user</cp:lastModifiedBy>
  <cp:revision>119</cp:revision>
  <dcterms:created xsi:type="dcterms:W3CDTF">2006-08-16T00:00:00Z</dcterms:created>
  <dcterms:modified xsi:type="dcterms:W3CDTF">2020-02-09T13:59:19Z</dcterms:modified>
</cp:coreProperties>
</file>